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Epilogue SemiBold"/>
      <p:regular r:id="rId62"/>
      <p:bold r:id="rId63"/>
      <p:italic r:id="rId64"/>
      <p:boldItalic r:id="rId65"/>
    </p:embeddedFont>
    <p:embeddedFont>
      <p:font typeface="Anaheim"/>
      <p:regular r:id="rId66"/>
      <p:bold r:id="rId67"/>
    </p:embeddedFont>
    <p:embeddedFont>
      <p:font typeface="Bebas Neue"/>
      <p:regular r:id="rId68"/>
    </p:embeddedFont>
    <p:embeddedFont>
      <p:font typeface="Ramabhadra"/>
      <p:regular r:id="rId69"/>
    </p:embeddedFont>
    <p:embeddedFont>
      <p:font typeface="Sen"/>
      <p:regular r:id="rId70"/>
      <p:bold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B45797-2210-4BCD-830E-981AB16464B9}">
  <a:tblStyle styleId="{0FB45797-2210-4BCD-830E-981AB16464B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6.xml"/><Relationship Id="rId75" Type="http://schemas.openxmlformats.org/officeDocument/2006/relationships/font" Target="fonts/DMSans-boldItalic.fntdata"/><Relationship Id="rId30" Type="http://schemas.openxmlformats.org/officeDocument/2006/relationships/slide" Target="slides/slide25.xml"/><Relationship Id="rId74" Type="http://schemas.openxmlformats.org/officeDocument/2006/relationships/font" Target="fonts/DM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Sen-bold.fntdata"/><Relationship Id="rId70" Type="http://schemas.openxmlformats.org/officeDocument/2006/relationships/font" Target="fonts/Sen-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pilogueSemiBold-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EpilogueSemiBold-italic.fntdata"/><Relationship Id="rId63" Type="http://schemas.openxmlformats.org/officeDocument/2006/relationships/font" Target="fonts/EpilogueSemiBold-bold.fntdata"/><Relationship Id="rId22" Type="http://schemas.openxmlformats.org/officeDocument/2006/relationships/slide" Target="slides/slide17.xml"/><Relationship Id="rId66" Type="http://schemas.openxmlformats.org/officeDocument/2006/relationships/font" Target="fonts/Anaheim-regular.fntdata"/><Relationship Id="rId21" Type="http://schemas.openxmlformats.org/officeDocument/2006/relationships/slide" Target="slides/slide16.xml"/><Relationship Id="rId65" Type="http://schemas.openxmlformats.org/officeDocument/2006/relationships/font" Target="fonts/EpilogueSemiBold-boldItalic.fntdata"/><Relationship Id="rId24" Type="http://schemas.openxmlformats.org/officeDocument/2006/relationships/slide" Target="slides/slide19.xml"/><Relationship Id="rId68" Type="http://schemas.openxmlformats.org/officeDocument/2006/relationships/font" Target="fonts/BebasNeue-regular.fntdata"/><Relationship Id="rId23" Type="http://schemas.openxmlformats.org/officeDocument/2006/relationships/slide" Target="slides/slide18.xml"/><Relationship Id="rId67" Type="http://schemas.openxmlformats.org/officeDocument/2006/relationships/font" Target="fonts/Anaheim-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amabhadr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895eaeab5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895eaeab5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dc5ad27e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dc5ad27e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b64847b4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b64847b4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4b64847b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4b64847b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b64847b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b64847b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4b64847b4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4b64847b4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be6cf935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be6cf935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be6cf93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be6cf93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be6cf935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be6cf935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be6cf935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4be6cf935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bf5927a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bf5927a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4bf5927a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4bf5927a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4bf5927ad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4bf5927ad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bf5927ad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bf5927ad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4b64847b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4b64847b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ba14d9ca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ba14d9ca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4d5dd729e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4d5dd729e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ba14d9ca1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ba14d9ca1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d5dd729e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d5dd729e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d5dd729e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d5dd729e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d5dd729e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d5dd729e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4d5dd729e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4d5dd729e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d5dd729e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d5dd729e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ba14d9ca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ba14d9ca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d5dd729e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d5dd729e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d5dd729e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4d5dd729e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4d5dd729e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4d5dd729e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d5dd729e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d5dd729e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d5dd729e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d5dd729e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b64847b4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b64847b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ba14d9ca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4ba14d9ca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b64847b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b64847b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d5dd729ee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4d5dd729ee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4d5dd729ee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4d5dd729ee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4ba14d9ca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4ba14d9ca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ba14d9ca1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ba14d9ca1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4da65b68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4da65b68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da65b68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da65b68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da65b68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da65b68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4da65b68f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4da65b68f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b64847b4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b64847b4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ba14d9ca1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ba14d9ca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4b64847b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4b64847b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4da65b68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4da65b68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ba14d9ca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4ba14d9ca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4d5dd729ee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4d5dd729ee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4da65b68f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4da65b68f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4b64847b4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4b64847b4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4db90a284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4db90a284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b64847b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b64847b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b64847b4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b64847b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b64847b4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b64847b4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dc5ad27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dc5ad27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0" name="Google Shape;10;p2"/>
          <p:cNvSpPr txBox="1"/>
          <p:nvPr>
            <p:ph type="ctrTitle"/>
          </p:nvPr>
        </p:nvSpPr>
        <p:spPr>
          <a:xfrm>
            <a:off x="713225" y="539500"/>
            <a:ext cx="7717500" cy="19125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5839075" y="3890225"/>
            <a:ext cx="2591700" cy="713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48" name="Google Shape;48;p11"/>
          <p:cNvSpPr txBox="1"/>
          <p:nvPr>
            <p:ph hasCustomPrompt="1" type="title"/>
          </p:nvPr>
        </p:nvSpPr>
        <p:spPr>
          <a:xfrm>
            <a:off x="1284000" y="1548675"/>
            <a:ext cx="6576000" cy="15489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600"/>
              <a:buNone/>
              <a:defRPr sz="9600"/>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49" name="Google Shape;49;p11"/>
          <p:cNvSpPr txBox="1"/>
          <p:nvPr>
            <p:ph idx="1" type="subTitle"/>
          </p:nvPr>
        </p:nvSpPr>
        <p:spPr>
          <a:xfrm>
            <a:off x="1284000" y="309772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600"/>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1600"/>
              </a:spcBef>
              <a:spcAft>
                <a:spcPts val="0"/>
              </a:spcAft>
              <a:buClr>
                <a:schemeClr val="lt1"/>
              </a:buClr>
              <a:buSzPts val="1600"/>
              <a:buNone/>
              <a:defRPr sz="1600">
                <a:solidFill>
                  <a:schemeClr val="lt1"/>
                </a:solidFill>
              </a:defRPr>
            </a:lvl3pPr>
            <a:lvl4pPr lvl="3" rtl="0" algn="ctr">
              <a:lnSpc>
                <a:spcPct val="100000"/>
              </a:lnSpc>
              <a:spcBef>
                <a:spcPts val="1600"/>
              </a:spcBef>
              <a:spcAft>
                <a:spcPts val="0"/>
              </a:spcAft>
              <a:buClr>
                <a:schemeClr val="lt1"/>
              </a:buClr>
              <a:buSzPts val="1600"/>
              <a:buNone/>
              <a:defRPr sz="1600">
                <a:solidFill>
                  <a:schemeClr val="lt1"/>
                </a:solidFill>
              </a:defRPr>
            </a:lvl4pPr>
            <a:lvl5pPr lvl="4" rtl="0" algn="ctr">
              <a:lnSpc>
                <a:spcPct val="100000"/>
              </a:lnSpc>
              <a:spcBef>
                <a:spcPts val="1600"/>
              </a:spcBef>
              <a:spcAft>
                <a:spcPts val="0"/>
              </a:spcAft>
              <a:buClr>
                <a:schemeClr val="lt1"/>
              </a:buClr>
              <a:buSzPts val="1600"/>
              <a:buNone/>
              <a:defRPr sz="1600">
                <a:solidFill>
                  <a:schemeClr val="lt1"/>
                </a:solidFill>
              </a:defRPr>
            </a:lvl5pPr>
            <a:lvl6pPr lvl="5" rtl="0" algn="ctr">
              <a:lnSpc>
                <a:spcPct val="100000"/>
              </a:lnSpc>
              <a:spcBef>
                <a:spcPts val="1600"/>
              </a:spcBef>
              <a:spcAft>
                <a:spcPts val="0"/>
              </a:spcAft>
              <a:buClr>
                <a:schemeClr val="lt1"/>
              </a:buClr>
              <a:buSzPts val="1600"/>
              <a:buNone/>
              <a:defRPr sz="1600">
                <a:solidFill>
                  <a:schemeClr val="lt1"/>
                </a:solidFill>
              </a:defRPr>
            </a:lvl6pPr>
            <a:lvl7pPr lvl="6" rtl="0" algn="ctr">
              <a:lnSpc>
                <a:spcPct val="100000"/>
              </a:lnSpc>
              <a:spcBef>
                <a:spcPts val="1600"/>
              </a:spcBef>
              <a:spcAft>
                <a:spcPts val="0"/>
              </a:spcAft>
              <a:buClr>
                <a:schemeClr val="lt1"/>
              </a:buClr>
              <a:buSzPts val="1600"/>
              <a:buNone/>
              <a:defRPr sz="1600">
                <a:solidFill>
                  <a:schemeClr val="lt1"/>
                </a:solidFill>
              </a:defRPr>
            </a:lvl7pPr>
            <a:lvl8pPr lvl="7" rtl="0" algn="ctr">
              <a:lnSpc>
                <a:spcPct val="100000"/>
              </a:lnSpc>
              <a:spcBef>
                <a:spcPts val="1600"/>
              </a:spcBef>
              <a:spcAft>
                <a:spcPts val="0"/>
              </a:spcAft>
              <a:buClr>
                <a:schemeClr val="lt1"/>
              </a:buClr>
              <a:buSzPts val="1600"/>
              <a:buNone/>
              <a:defRPr sz="1600">
                <a:solidFill>
                  <a:schemeClr val="lt1"/>
                </a:solidFill>
              </a:defRPr>
            </a:lvl8pPr>
            <a:lvl9pPr lvl="8" rtl="0" algn="ctr">
              <a:lnSpc>
                <a:spcPct val="100000"/>
              </a:lnSpc>
              <a:spcBef>
                <a:spcPts val="1600"/>
              </a:spcBef>
              <a:spcAft>
                <a:spcPts val="1600"/>
              </a:spcAft>
              <a:buClr>
                <a:schemeClr val="lt1"/>
              </a:buClr>
              <a:buSzPts val="1600"/>
              <a:buNone/>
              <a:defRPr sz="16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0" name="Shape 5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1" name="Shape 51"/>
        <p:cNvGrpSpPr/>
        <p:nvPr/>
      </p:nvGrpSpPr>
      <p:grpSpPr>
        <a:xfrm>
          <a:off x="0" y="0"/>
          <a:ext cx="0" cy="0"/>
          <a:chOff x="0" y="0"/>
          <a:chExt cx="0" cy="0"/>
        </a:xfrm>
      </p:grpSpPr>
      <p:pic>
        <p:nvPicPr>
          <p:cNvPr id="52" name="Google Shape;52;p13"/>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53" name="Google Shape;5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54" name="Google Shape;54;p13"/>
          <p:cNvSpPr txBox="1"/>
          <p:nvPr>
            <p:ph hasCustomPrompt="1" idx="2" type="title"/>
          </p:nvPr>
        </p:nvSpPr>
        <p:spPr>
          <a:xfrm>
            <a:off x="720000" y="13318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5" name="Google Shape;55;p13"/>
          <p:cNvSpPr txBox="1"/>
          <p:nvPr>
            <p:ph hasCustomPrompt="1" idx="3" type="title"/>
          </p:nvPr>
        </p:nvSpPr>
        <p:spPr>
          <a:xfrm>
            <a:off x="720000" y="295296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6" name="Google Shape;56;p13"/>
          <p:cNvSpPr txBox="1"/>
          <p:nvPr>
            <p:ph hasCustomPrompt="1" idx="4" type="title"/>
          </p:nvPr>
        </p:nvSpPr>
        <p:spPr>
          <a:xfrm>
            <a:off x="3419277" y="13318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7" name="Google Shape;57;p13"/>
          <p:cNvSpPr txBox="1"/>
          <p:nvPr>
            <p:ph hasCustomPrompt="1" idx="5" type="title"/>
          </p:nvPr>
        </p:nvSpPr>
        <p:spPr>
          <a:xfrm>
            <a:off x="3419277" y="295296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8" name="Google Shape;58;p13"/>
          <p:cNvSpPr txBox="1"/>
          <p:nvPr>
            <p:ph hasCustomPrompt="1" idx="6" type="title"/>
          </p:nvPr>
        </p:nvSpPr>
        <p:spPr>
          <a:xfrm>
            <a:off x="6118552" y="13318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59" name="Google Shape;59;p13"/>
          <p:cNvSpPr txBox="1"/>
          <p:nvPr>
            <p:ph hasCustomPrompt="1" idx="7" type="title"/>
          </p:nvPr>
        </p:nvSpPr>
        <p:spPr>
          <a:xfrm>
            <a:off x="6118552" y="2952966"/>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2500">
                <a:solidFill>
                  <a:schemeClr val="dk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60" name="Google Shape;60;p13"/>
          <p:cNvSpPr txBox="1"/>
          <p:nvPr>
            <p:ph idx="1" type="subTitle"/>
          </p:nvPr>
        </p:nvSpPr>
        <p:spPr>
          <a:xfrm>
            <a:off x="720000" y="1779350"/>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61" name="Google Shape;61;p13"/>
          <p:cNvSpPr txBox="1"/>
          <p:nvPr>
            <p:ph idx="8" type="subTitle"/>
          </p:nvPr>
        </p:nvSpPr>
        <p:spPr>
          <a:xfrm>
            <a:off x="3419275" y="1779350"/>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62" name="Google Shape;62;p13"/>
          <p:cNvSpPr txBox="1"/>
          <p:nvPr>
            <p:ph idx="9" type="subTitle"/>
          </p:nvPr>
        </p:nvSpPr>
        <p:spPr>
          <a:xfrm>
            <a:off x="6118550" y="1779350"/>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63" name="Google Shape;63;p13"/>
          <p:cNvSpPr txBox="1"/>
          <p:nvPr>
            <p:ph idx="13" type="subTitle"/>
          </p:nvPr>
        </p:nvSpPr>
        <p:spPr>
          <a:xfrm>
            <a:off x="720000" y="3400575"/>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64" name="Google Shape;64;p13"/>
          <p:cNvSpPr txBox="1"/>
          <p:nvPr>
            <p:ph idx="14" type="subTitle"/>
          </p:nvPr>
        </p:nvSpPr>
        <p:spPr>
          <a:xfrm>
            <a:off x="3419275" y="3400575"/>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
        <p:nvSpPr>
          <p:cNvPr id="65" name="Google Shape;65;p13"/>
          <p:cNvSpPr txBox="1"/>
          <p:nvPr>
            <p:ph idx="15" type="subTitle"/>
          </p:nvPr>
        </p:nvSpPr>
        <p:spPr>
          <a:xfrm>
            <a:off x="6118550" y="3400575"/>
            <a:ext cx="2305500" cy="76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Font typeface="Bebas Neue"/>
              <a:buNone/>
              <a:defRPr sz="2000">
                <a:latin typeface="Ramabhadra"/>
                <a:ea typeface="Ramabhadra"/>
                <a:cs typeface="Ramabhadra"/>
                <a:sym typeface="Ramabhadra"/>
              </a:defRPr>
            </a:lvl1pPr>
            <a:lvl2pPr lvl="1"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2pPr>
            <a:lvl3pPr lvl="2"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3pPr>
            <a:lvl4pPr lvl="3"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4pPr>
            <a:lvl5pPr lvl="4"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5pPr>
            <a:lvl6pPr lvl="5"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6pPr>
            <a:lvl7pPr lvl="6"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7pPr>
            <a:lvl8pPr lvl="7"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8pPr>
            <a:lvl9pPr lvl="8" rtl="0">
              <a:lnSpc>
                <a:spcPct val="100000"/>
              </a:lnSpc>
              <a:spcBef>
                <a:spcPts val="0"/>
              </a:spcBef>
              <a:spcAft>
                <a:spcPts val="0"/>
              </a:spcAft>
              <a:buClr>
                <a:schemeClr val="lt1"/>
              </a:buClr>
              <a:buSzPts val="2400"/>
              <a:buFont typeface="Bebas Neue"/>
              <a:buNone/>
              <a:defRPr sz="2400">
                <a:solidFill>
                  <a:schemeClr val="lt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66" name="Shape 66"/>
        <p:cNvGrpSpPr/>
        <p:nvPr/>
      </p:nvGrpSpPr>
      <p:grpSpPr>
        <a:xfrm>
          <a:off x="0" y="0"/>
          <a:ext cx="0" cy="0"/>
          <a:chOff x="0" y="0"/>
          <a:chExt cx="0" cy="0"/>
        </a:xfrm>
      </p:grpSpPr>
      <p:pic>
        <p:nvPicPr>
          <p:cNvPr id="67" name="Google Shape;67;p14"/>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68" name="Google Shape;68;p14"/>
          <p:cNvSpPr/>
          <p:nvPr>
            <p:ph idx="2" type="pic"/>
          </p:nvPr>
        </p:nvSpPr>
        <p:spPr>
          <a:xfrm>
            <a:off x="5586100" y="531975"/>
            <a:ext cx="2728200" cy="4049400"/>
          </a:xfrm>
          <a:prstGeom prst="rect">
            <a:avLst/>
          </a:prstGeom>
          <a:noFill/>
          <a:ln>
            <a:noFill/>
          </a:ln>
        </p:spPr>
      </p:sp>
      <p:sp>
        <p:nvSpPr>
          <p:cNvPr id="69" name="Google Shape;69;p14"/>
          <p:cNvSpPr/>
          <p:nvPr>
            <p:ph idx="3" type="pic"/>
          </p:nvPr>
        </p:nvSpPr>
        <p:spPr>
          <a:xfrm>
            <a:off x="3571325" y="531975"/>
            <a:ext cx="1906500" cy="2294400"/>
          </a:xfrm>
          <a:prstGeom prst="rect">
            <a:avLst/>
          </a:prstGeom>
          <a:noFill/>
          <a:ln>
            <a:noFill/>
          </a:ln>
        </p:spPr>
      </p:sp>
      <p:sp>
        <p:nvSpPr>
          <p:cNvPr id="70" name="Google Shape;70;p14"/>
          <p:cNvSpPr/>
          <p:nvPr>
            <p:ph idx="4" type="pic"/>
          </p:nvPr>
        </p:nvSpPr>
        <p:spPr>
          <a:xfrm>
            <a:off x="829600" y="2939500"/>
            <a:ext cx="4623900" cy="1664400"/>
          </a:xfrm>
          <a:prstGeom prst="rect">
            <a:avLst/>
          </a:prstGeom>
          <a:noFill/>
          <a:ln>
            <a:noFill/>
          </a:ln>
        </p:spPr>
      </p:sp>
      <p:sp>
        <p:nvSpPr>
          <p:cNvPr id="71" name="Google Shape;71;p14"/>
          <p:cNvSpPr txBox="1"/>
          <p:nvPr>
            <p:ph type="title"/>
          </p:nvPr>
        </p:nvSpPr>
        <p:spPr>
          <a:xfrm>
            <a:off x="713225" y="445025"/>
            <a:ext cx="25599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 name="Google Shape;72;p14"/>
          <p:cNvSpPr txBox="1"/>
          <p:nvPr>
            <p:ph idx="1" type="subTitle"/>
          </p:nvPr>
        </p:nvSpPr>
        <p:spPr>
          <a:xfrm>
            <a:off x="713225" y="1704875"/>
            <a:ext cx="25599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3" name="Shape 73"/>
        <p:cNvGrpSpPr/>
        <p:nvPr/>
      </p:nvGrpSpPr>
      <p:grpSpPr>
        <a:xfrm>
          <a:off x="0" y="0"/>
          <a:ext cx="0" cy="0"/>
          <a:chOff x="0" y="0"/>
          <a:chExt cx="0" cy="0"/>
        </a:xfrm>
      </p:grpSpPr>
      <p:pic>
        <p:nvPicPr>
          <p:cNvPr id="74" name="Google Shape;74;p15"/>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75" name="Google Shape;7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15"/>
          <p:cNvSpPr txBox="1"/>
          <p:nvPr>
            <p:ph idx="1" type="subTitle"/>
          </p:nvPr>
        </p:nvSpPr>
        <p:spPr>
          <a:xfrm>
            <a:off x="713225" y="2772460"/>
            <a:ext cx="247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7" name="Google Shape;77;p15"/>
          <p:cNvSpPr txBox="1"/>
          <p:nvPr>
            <p:ph idx="2" type="subTitle"/>
          </p:nvPr>
        </p:nvSpPr>
        <p:spPr>
          <a:xfrm>
            <a:off x="3331862" y="2772460"/>
            <a:ext cx="247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8" name="Google Shape;78;p15"/>
          <p:cNvSpPr txBox="1"/>
          <p:nvPr>
            <p:ph idx="3" type="subTitle"/>
          </p:nvPr>
        </p:nvSpPr>
        <p:spPr>
          <a:xfrm>
            <a:off x="5950506" y="2772460"/>
            <a:ext cx="24735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9" name="Google Shape;79;p15"/>
          <p:cNvSpPr txBox="1"/>
          <p:nvPr>
            <p:ph idx="4" type="subTitle"/>
          </p:nvPr>
        </p:nvSpPr>
        <p:spPr>
          <a:xfrm>
            <a:off x="713225" y="2320961"/>
            <a:ext cx="2473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15"/>
          <p:cNvSpPr txBox="1"/>
          <p:nvPr>
            <p:ph idx="5" type="subTitle"/>
          </p:nvPr>
        </p:nvSpPr>
        <p:spPr>
          <a:xfrm>
            <a:off x="3331866" y="2320961"/>
            <a:ext cx="2473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1" name="Google Shape;81;p15"/>
          <p:cNvSpPr txBox="1"/>
          <p:nvPr>
            <p:ph idx="6" type="subTitle"/>
          </p:nvPr>
        </p:nvSpPr>
        <p:spPr>
          <a:xfrm>
            <a:off x="5950506" y="2320961"/>
            <a:ext cx="2473500" cy="527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82" name="Shape 82"/>
        <p:cNvGrpSpPr/>
        <p:nvPr/>
      </p:nvGrpSpPr>
      <p:grpSpPr>
        <a:xfrm>
          <a:off x="0" y="0"/>
          <a:ext cx="0" cy="0"/>
          <a:chOff x="0" y="0"/>
          <a:chExt cx="0" cy="0"/>
        </a:xfrm>
      </p:grpSpPr>
      <p:pic>
        <p:nvPicPr>
          <p:cNvPr id="83" name="Google Shape;83;p16"/>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84" name="Google Shape;84;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16"/>
          <p:cNvSpPr txBox="1"/>
          <p:nvPr>
            <p:ph idx="1" type="subTitle"/>
          </p:nvPr>
        </p:nvSpPr>
        <p:spPr>
          <a:xfrm>
            <a:off x="713224" y="17489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6" name="Google Shape;86;p16"/>
          <p:cNvSpPr txBox="1"/>
          <p:nvPr>
            <p:ph idx="2" type="subTitle"/>
          </p:nvPr>
        </p:nvSpPr>
        <p:spPr>
          <a:xfrm>
            <a:off x="4539776" y="17489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6"/>
          <p:cNvSpPr txBox="1"/>
          <p:nvPr>
            <p:ph idx="3" type="subTitle"/>
          </p:nvPr>
        </p:nvSpPr>
        <p:spPr>
          <a:xfrm>
            <a:off x="713224" y="34094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8" name="Google Shape;88;p16"/>
          <p:cNvSpPr txBox="1"/>
          <p:nvPr>
            <p:ph idx="4" type="subTitle"/>
          </p:nvPr>
        </p:nvSpPr>
        <p:spPr>
          <a:xfrm>
            <a:off x="4539776" y="3409475"/>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9" name="Google Shape;89;p16"/>
          <p:cNvSpPr txBox="1"/>
          <p:nvPr>
            <p:ph idx="5" type="subTitle"/>
          </p:nvPr>
        </p:nvSpPr>
        <p:spPr>
          <a:xfrm>
            <a:off x="713224"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6"/>
          <p:cNvSpPr txBox="1"/>
          <p:nvPr>
            <p:ph idx="6" type="subTitle"/>
          </p:nvPr>
        </p:nvSpPr>
        <p:spPr>
          <a:xfrm>
            <a:off x="713224"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6"/>
          <p:cNvSpPr txBox="1"/>
          <p:nvPr>
            <p:ph idx="7" type="subTitle"/>
          </p:nvPr>
        </p:nvSpPr>
        <p:spPr>
          <a:xfrm>
            <a:off x="4539749" y="14555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6"/>
          <p:cNvSpPr txBox="1"/>
          <p:nvPr>
            <p:ph idx="8" type="subTitle"/>
          </p:nvPr>
        </p:nvSpPr>
        <p:spPr>
          <a:xfrm>
            <a:off x="4539749" y="31162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93" name="Shape 93"/>
        <p:cNvGrpSpPr/>
        <p:nvPr/>
      </p:nvGrpSpPr>
      <p:grpSpPr>
        <a:xfrm>
          <a:off x="0" y="0"/>
          <a:ext cx="0" cy="0"/>
          <a:chOff x="0" y="0"/>
          <a:chExt cx="0" cy="0"/>
        </a:xfrm>
      </p:grpSpPr>
      <p:pic>
        <p:nvPicPr>
          <p:cNvPr id="94" name="Google Shape;94;p17"/>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95" name="Google Shape;9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6" name="Google Shape;96;p17"/>
          <p:cNvSpPr txBox="1"/>
          <p:nvPr>
            <p:ph idx="1" type="subTitle"/>
          </p:nvPr>
        </p:nvSpPr>
        <p:spPr>
          <a:xfrm>
            <a:off x="720000" y="17489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7" name="Google Shape;97;p17"/>
          <p:cNvSpPr txBox="1"/>
          <p:nvPr>
            <p:ph idx="2" type="subTitle"/>
          </p:nvPr>
        </p:nvSpPr>
        <p:spPr>
          <a:xfrm>
            <a:off x="3579000" y="17489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8" name="Google Shape;98;p17"/>
          <p:cNvSpPr txBox="1"/>
          <p:nvPr>
            <p:ph idx="3" type="subTitle"/>
          </p:nvPr>
        </p:nvSpPr>
        <p:spPr>
          <a:xfrm>
            <a:off x="720000" y="3412775"/>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99" name="Google Shape;99;p17"/>
          <p:cNvSpPr txBox="1"/>
          <p:nvPr>
            <p:ph idx="4" type="subTitle"/>
          </p:nvPr>
        </p:nvSpPr>
        <p:spPr>
          <a:xfrm>
            <a:off x="3579000" y="3412775"/>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0" name="Google Shape;100;p17"/>
          <p:cNvSpPr txBox="1"/>
          <p:nvPr>
            <p:ph idx="5" type="subTitle"/>
          </p:nvPr>
        </p:nvSpPr>
        <p:spPr>
          <a:xfrm>
            <a:off x="6437997" y="1748911"/>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1" name="Google Shape;101;p17"/>
          <p:cNvSpPr txBox="1"/>
          <p:nvPr>
            <p:ph idx="6" type="subTitle"/>
          </p:nvPr>
        </p:nvSpPr>
        <p:spPr>
          <a:xfrm>
            <a:off x="6437997" y="3412775"/>
            <a:ext cx="19860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02" name="Google Shape;102;p17"/>
          <p:cNvSpPr txBox="1"/>
          <p:nvPr>
            <p:ph idx="7" type="subTitle"/>
          </p:nvPr>
        </p:nvSpPr>
        <p:spPr>
          <a:xfrm>
            <a:off x="720000" y="1455538"/>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3" name="Google Shape;103;p17"/>
          <p:cNvSpPr txBox="1"/>
          <p:nvPr>
            <p:ph idx="8" type="subTitle"/>
          </p:nvPr>
        </p:nvSpPr>
        <p:spPr>
          <a:xfrm>
            <a:off x="3582902" y="1455538"/>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4" name="Google Shape;104;p17"/>
          <p:cNvSpPr txBox="1"/>
          <p:nvPr>
            <p:ph idx="9" type="subTitle"/>
          </p:nvPr>
        </p:nvSpPr>
        <p:spPr>
          <a:xfrm>
            <a:off x="6441895" y="1455538"/>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5" name="Google Shape;105;p17"/>
          <p:cNvSpPr txBox="1"/>
          <p:nvPr>
            <p:ph idx="13" type="subTitle"/>
          </p:nvPr>
        </p:nvSpPr>
        <p:spPr>
          <a:xfrm>
            <a:off x="720000" y="311620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6" name="Google Shape;106;p17"/>
          <p:cNvSpPr txBox="1"/>
          <p:nvPr>
            <p:ph idx="14" type="subTitle"/>
          </p:nvPr>
        </p:nvSpPr>
        <p:spPr>
          <a:xfrm>
            <a:off x="3582902" y="311620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7" name="Google Shape;107;p17"/>
          <p:cNvSpPr txBox="1"/>
          <p:nvPr>
            <p:ph idx="15" type="subTitle"/>
          </p:nvPr>
        </p:nvSpPr>
        <p:spPr>
          <a:xfrm>
            <a:off x="6441895" y="3116200"/>
            <a:ext cx="19782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10" name="Google Shape;110;p18"/>
          <p:cNvSpPr txBox="1"/>
          <p:nvPr>
            <p:ph type="title"/>
          </p:nvPr>
        </p:nvSpPr>
        <p:spPr>
          <a:xfrm>
            <a:off x="713225" y="768600"/>
            <a:ext cx="4749000" cy="1058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8"/>
          <p:cNvSpPr txBox="1"/>
          <p:nvPr>
            <p:ph idx="1" type="subTitle"/>
          </p:nvPr>
        </p:nvSpPr>
        <p:spPr>
          <a:xfrm>
            <a:off x="713225" y="1689050"/>
            <a:ext cx="47490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12" name="Google Shape;112;p18"/>
          <p:cNvSpPr txBox="1"/>
          <p:nvPr/>
        </p:nvSpPr>
        <p:spPr>
          <a:xfrm>
            <a:off x="713225" y="363500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b="1" lang="en" sz="1200" u="sng">
                <a:solidFill>
                  <a:schemeClr val="dk1"/>
                </a:solidFill>
                <a:latin typeface="DM Sans"/>
                <a:ea typeface="DM Sans"/>
                <a:cs typeface="DM Sans"/>
                <a:sym typeface="DM Sans"/>
                <a:hlinkClick r:id="rId3">
                  <a:extLst>
                    <a:ext uri="{A12FA001-AC4F-418D-AE19-62706E023703}">
                      <ahyp:hlinkClr val="tx"/>
                    </a:ext>
                  </a:extLst>
                </a:hlinkClick>
              </a:rPr>
              <a:t>Slidesgo</a:t>
            </a:r>
            <a:r>
              <a:rPr lang="en" sz="1200">
                <a:solidFill>
                  <a:schemeClr val="dk1"/>
                </a:solidFill>
                <a:latin typeface="DM Sans"/>
                <a:ea typeface="DM Sans"/>
                <a:cs typeface="DM Sans"/>
                <a:sym typeface="DM Sans"/>
              </a:rPr>
              <a:t>, and includes icons by </a:t>
            </a:r>
            <a:r>
              <a:rPr b="1" lang="en" sz="1200" u="sng">
                <a:solidFill>
                  <a:schemeClr val="dk1"/>
                </a:solidFill>
                <a:latin typeface="DM Sans"/>
                <a:ea typeface="DM Sans"/>
                <a:cs typeface="DM Sans"/>
                <a:sym typeface="DM Sans"/>
                <a:hlinkClick r:id="rId4">
                  <a:extLst>
                    <a:ext uri="{A12FA001-AC4F-418D-AE19-62706E023703}">
                      <ahyp:hlinkClr val="tx"/>
                    </a:ext>
                  </a:extLst>
                </a:hlinkClick>
              </a:rPr>
              <a:t>Flaticon</a:t>
            </a:r>
            <a:r>
              <a:rPr lang="en" sz="1200">
                <a:solidFill>
                  <a:schemeClr val="dk1"/>
                </a:solidFill>
                <a:latin typeface="DM Sans"/>
                <a:ea typeface="DM Sans"/>
                <a:cs typeface="DM Sans"/>
                <a:sym typeface="DM Sans"/>
              </a:rPr>
              <a:t>, and infographics &amp; images by </a:t>
            </a:r>
            <a:r>
              <a:rPr b="1" lang="en" sz="1200" u="sng">
                <a:solidFill>
                  <a:schemeClr val="dk1"/>
                </a:solidFill>
                <a:latin typeface="DM Sans"/>
                <a:ea typeface="DM Sans"/>
                <a:cs typeface="DM Sans"/>
                <a:sym typeface="DM Sans"/>
                <a:hlinkClick r:id="rId5">
                  <a:extLst>
                    <a:ext uri="{A12FA001-AC4F-418D-AE19-62706E023703}">
                      <ahyp:hlinkClr val="tx"/>
                    </a:ext>
                  </a:extLst>
                </a:hlinkClick>
              </a:rPr>
              <a:t>Freepik</a:t>
            </a:r>
            <a:r>
              <a:rPr lang="en" sz="1200" u="sng">
                <a:solidFill>
                  <a:schemeClr val="dk1"/>
                </a:solidFill>
                <a:latin typeface="DM Sans"/>
                <a:ea typeface="DM Sans"/>
                <a:cs typeface="DM Sans"/>
                <a:sym typeface="DM Sans"/>
              </a:rPr>
              <a:t> </a:t>
            </a:r>
            <a:endParaRPr b="1" sz="1200" u="sng">
              <a:solidFill>
                <a:schemeClr val="dk1"/>
              </a:solidFill>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3" name="Shape 113"/>
        <p:cNvGrpSpPr/>
        <p:nvPr/>
      </p:nvGrpSpPr>
      <p:grpSpPr>
        <a:xfrm>
          <a:off x="0" y="0"/>
          <a:ext cx="0" cy="0"/>
          <a:chOff x="0" y="0"/>
          <a:chExt cx="0" cy="0"/>
        </a:xfrm>
      </p:grpSpPr>
      <p:pic>
        <p:nvPicPr>
          <p:cNvPr id="114" name="Google Shape;114;p19"/>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15" name="Google Shape;115;p19"/>
          <p:cNvSpPr/>
          <p:nvPr/>
        </p:nvSpPr>
        <p:spPr>
          <a:xfrm flipH="1" rot="-8100000">
            <a:off x="5726497" y="-154191"/>
            <a:ext cx="4300302" cy="2180115"/>
          </a:xfrm>
          <a:custGeom>
            <a:rect b="b" l="l" r="r" t="t"/>
            <a:pathLst>
              <a:path extrusionOk="0" h="28594" w="56402">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6" name="Shape 116"/>
        <p:cNvGrpSpPr/>
        <p:nvPr/>
      </p:nvGrpSpPr>
      <p:grpSpPr>
        <a:xfrm>
          <a:off x="0" y="0"/>
          <a:ext cx="0" cy="0"/>
          <a:chOff x="0" y="0"/>
          <a:chExt cx="0" cy="0"/>
        </a:xfrm>
      </p:grpSpPr>
      <p:pic>
        <p:nvPicPr>
          <p:cNvPr id="117" name="Google Shape;117;p20"/>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18" name="Google Shape;118;p20"/>
          <p:cNvSpPr/>
          <p:nvPr/>
        </p:nvSpPr>
        <p:spPr>
          <a:xfrm rot="3574811">
            <a:off x="-1336393" y="4177820"/>
            <a:ext cx="6854391" cy="2266648"/>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4" name="Google Shape;14;p3"/>
          <p:cNvSpPr txBox="1"/>
          <p:nvPr>
            <p:ph type="title"/>
          </p:nvPr>
        </p:nvSpPr>
        <p:spPr>
          <a:xfrm>
            <a:off x="4047175" y="2504950"/>
            <a:ext cx="4383600" cy="13836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047175" y="1254950"/>
            <a:ext cx="11832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p:nvPr>
            <p:ph idx="3" type="pic"/>
          </p:nvPr>
        </p:nvSpPr>
        <p:spPr>
          <a:xfrm>
            <a:off x="0" y="0"/>
            <a:ext cx="34935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23" name="Google Shape;2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1" type="subTitle"/>
          </p:nvPr>
        </p:nvSpPr>
        <p:spPr>
          <a:xfrm>
            <a:off x="3895812" y="2772205"/>
            <a:ext cx="2724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5"/>
          <p:cNvSpPr txBox="1"/>
          <p:nvPr>
            <p:ph idx="2" type="subTitle"/>
          </p:nvPr>
        </p:nvSpPr>
        <p:spPr>
          <a:xfrm>
            <a:off x="713225" y="2772205"/>
            <a:ext cx="27249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3" type="subTitle"/>
          </p:nvPr>
        </p:nvSpPr>
        <p:spPr>
          <a:xfrm>
            <a:off x="713225" y="2289500"/>
            <a:ext cx="272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p5"/>
          <p:cNvSpPr txBox="1"/>
          <p:nvPr>
            <p:ph idx="4" type="subTitle"/>
          </p:nvPr>
        </p:nvSpPr>
        <p:spPr>
          <a:xfrm>
            <a:off x="3895813" y="2289500"/>
            <a:ext cx="2724900" cy="558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Epilogue SemiBold"/>
                <a:ea typeface="Epilogue SemiBold"/>
                <a:cs typeface="Epilogue SemiBold"/>
                <a:sym typeface="Epilogue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pic>
        <p:nvPicPr>
          <p:cNvPr id="32" name="Google Shape;32;p7"/>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33" name="Google Shape;33;p7"/>
          <p:cNvSpPr txBox="1"/>
          <p:nvPr>
            <p:ph type="title"/>
          </p:nvPr>
        </p:nvSpPr>
        <p:spPr>
          <a:xfrm>
            <a:off x="811975" y="819675"/>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5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4" name="Google Shape;34;p7"/>
          <p:cNvSpPr txBox="1"/>
          <p:nvPr>
            <p:ph idx="1" type="subTitle"/>
          </p:nvPr>
        </p:nvSpPr>
        <p:spPr>
          <a:xfrm>
            <a:off x="811975" y="2017575"/>
            <a:ext cx="4052700" cy="217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Char char="●"/>
              <a:defRPr>
                <a:solidFill>
                  <a:schemeClr val="lt1"/>
                </a:solidFill>
              </a:defRPr>
            </a:lvl1pPr>
            <a:lvl2pPr lvl="1" rtl="0" algn="ctr">
              <a:lnSpc>
                <a:spcPct val="100000"/>
              </a:lnSpc>
              <a:spcBef>
                <a:spcPts val="0"/>
              </a:spcBef>
              <a:spcAft>
                <a:spcPts val="0"/>
              </a:spcAft>
              <a:buClr>
                <a:schemeClr val="lt1"/>
              </a:buClr>
              <a:buSzPts val="1200"/>
              <a:buFont typeface="Nunito Light"/>
              <a:buChar char="○"/>
              <a:defRPr>
                <a:solidFill>
                  <a:schemeClr val="lt1"/>
                </a:solidFill>
              </a:defRPr>
            </a:lvl2pPr>
            <a:lvl3pPr lvl="2" rtl="0" algn="ctr">
              <a:lnSpc>
                <a:spcPct val="100000"/>
              </a:lnSpc>
              <a:spcBef>
                <a:spcPts val="1600"/>
              </a:spcBef>
              <a:spcAft>
                <a:spcPts val="0"/>
              </a:spcAft>
              <a:buClr>
                <a:schemeClr val="lt1"/>
              </a:buClr>
              <a:buSzPts val="1200"/>
              <a:buFont typeface="Nunito Light"/>
              <a:buChar char="■"/>
              <a:defRPr>
                <a:solidFill>
                  <a:schemeClr val="lt1"/>
                </a:solidFill>
              </a:defRPr>
            </a:lvl3pPr>
            <a:lvl4pPr lvl="3" rtl="0" algn="ctr">
              <a:lnSpc>
                <a:spcPct val="100000"/>
              </a:lnSpc>
              <a:spcBef>
                <a:spcPts val="1600"/>
              </a:spcBef>
              <a:spcAft>
                <a:spcPts val="0"/>
              </a:spcAft>
              <a:buClr>
                <a:schemeClr val="lt1"/>
              </a:buClr>
              <a:buSzPts val="1200"/>
              <a:buFont typeface="Nunito Light"/>
              <a:buChar char="●"/>
              <a:defRPr>
                <a:solidFill>
                  <a:schemeClr val="lt1"/>
                </a:solidFill>
              </a:defRPr>
            </a:lvl4pPr>
            <a:lvl5pPr lvl="4" rtl="0" algn="ctr">
              <a:lnSpc>
                <a:spcPct val="100000"/>
              </a:lnSpc>
              <a:spcBef>
                <a:spcPts val="1600"/>
              </a:spcBef>
              <a:spcAft>
                <a:spcPts val="0"/>
              </a:spcAft>
              <a:buClr>
                <a:schemeClr val="lt1"/>
              </a:buClr>
              <a:buSzPts val="1200"/>
              <a:buFont typeface="Nunito Light"/>
              <a:buChar char="○"/>
              <a:defRPr>
                <a:solidFill>
                  <a:schemeClr val="lt1"/>
                </a:solidFill>
              </a:defRPr>
            </a:lvl5pPr>
            <a:lvl6pPr lvl="5" rtl="0" algn="ctr">
              <a:lnSpc>
                <a:spcPct val="100000"/>
              </a:lnSpc>
              <a:spcBef>
                <a:spcPts val="1600"/>
              </a:spcBef>
              <a:spcAft>
                <a:spcPts val="0"/>
              </a:spcAft>
              <a:buClr>
                <a:schemeClr val="lt1"/>
              </a:buClr>
              <a:buSzPts val="1200"/>
              <a:buFont typeface="Nunito Light"/>
              <a:buChar char="■"/>
              <a:defRPr>
                <a:solidFill>
                  <a:schemeClr val="lt1"/>
                </a:solidFill>
              </a:defRPr>
            </a:lvl6pPr>
            <a:lvl7pPr lvl="6" rtl="0" algn="ctr">
              <a:lnSpc>
                <a:spcPct val="100000"/>
              </a:lnSpc>
              <a:spcBef>
                <a:spcPts val="1600"/>
              </a:spcBef>
              <a:spcAft>
                <a:spcPts val="0"/>
              </a:spcAft>
              <a:buClr>
                <a:schemeClr val="lt1"/>
              </a:buClr>
              <a:buSzPts val="1200"/>
              <a:buFont typeface="Nunito Light"/>
              <a:buChar char="●"/>
              <a:defRPr>
                <a:solidFill>
                  <a:schemeClr val="lt1"/>
                </a:solidFill>
              </a:defRPr>
            </a:lvl7pPr>
            <a:lvl8pPr lvl="7" rtl="0" algn="ctr">
              <a:lnSpc>
                <a:spcPct val="100000"/>
              </a:lnSpc>
              <a:spcBef>
                <a:spcPts val="1600"/>
              </a:spcBef>
              <a:spcAft>
                <a:spcPts val="0"/>
              </a:spcAft>
              <a:buClr>
                <a:schemeClr val="lt1"/>
              </a:buClr>
              <a:buSzPts val="1200"/>
              <a:buFont typeface="Nunito Light"/>
              <a:buChar char="○"/>
              <a:defRPr>
                <a:solidFill>
                  <a:schemeClr val="lt1"/>
                </a:solidFill>
              </a:defRPr>
            </a:lvl8pPr>
            <a:lvl9pPr lvl="8" rtl="0" algn="ctr">
              <a:lnSpc>
                <a:spcPct val="100000"/>
              </a:lnSpc>
              <a:spcBef>
                <a:spcPts val="1600"/>
              </a:spcBef>
              <a:spcAft>
                <a:spcPts val="1600"/>
              </a:spcAft>
              <a:buClr>
                <a:schemeClr val="lt1"/>
              </a:buClr>
              <a:buSzPts val="1200"/>
              <a:buFont typeface="Nunito Light"/>
              <a:buChar char="■"/>
              <a:defRPr>
                <a:solidFill>
                  <a:schemeClr val="lt1"/>
                </a:solidFill>
              </a:defRPr>
            </a:lvl9pPr>
          </a:lstStyle>
          <a:p/>
        </p:txBody>
      </p:sp>
      <p:sp>
        <p:nvSpPr>
          <p:cNvPr id="35" name="Google Shape;35;p7"/>
          <p:cNvSpPr/>
          <p:nvPr>
            <p:ph idx="2" type="pic"/>
          </p:nvPr>
        </p:nvSpPr>
        <p:spPr>
          <a:xfrm>
            <a:off x="5636125" y="0"/>
            <a:ext cx="35079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38" name="Google Shape;38;p8"/>
          <p:cNvSpPr txBox="1"/>
          <p:nvPr>
            <p:ph type="title"/>
          </p:nvPr>
        </p:nvSpPr>
        <p:spPr>
          <a:xfrm>
            <a:off x="1362800" y="1307100"/>
            <a:ext cx="64185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pic>
        <p:nvPicPr>
          <p:cNvPr id="40" name="Google Shape;40;p9"/>
          <p:cNvPicPr preferRelativeResize="0"/>
          <p:nvPr/>
        </p:nvPicPr>
        <p:blipFill rotWithShape="1">
          <a:blip r:embed="rId2">
            <a:alphaModFix amt="54000"/>
          </a:blip>
          <a:srcRect b="20413" l="0" r="0" t="0"/>
          <a:stretch/>
        </p:blipFill>
        <p:spPr>
          <a:xfrm>
            <a:off x="0" y="0"/>
            <a:ext cx="9144001" cy="5143499"/>
          </a:xfrm>
          <a:prstGeom prst="rect">
            <a:avLst/>
          </a:prstGeom>
          <a:noFill/>
          <a:ln>
            <a:noFill/>
          </a:ln>
        </p:spPr>
      </p:pic>
      <p:sp>
        <p:nvSpPr>
          <p:cNvPr id="41" name="Google Shape;4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2" name="Google Shape;4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43" name="Shape 43"/>
        <p:cNvGrpSpPr/>
        <p:nvPr/>
      </p:nvGrpSpPr>
      <p:grpSpPr>
        <a:xfrm>
          <a:off x="0" y="0"/>
          <a:ext cx="0" cy="0"/>
          <a:chOff x="0" y="0"/>
          <a:chExt cx="0" cy="0"/>
        </a:xfrm>
      </p:grpSpPr>
      <p:sp>
        <p:nvSpPr>
          <p:cNvPr id="44" name="Google Shape;44;p10"/>
          <p:cNvSpPr/>
          <p:nvPr>
            <p:ph idx="2" type="pic"/>
          </p:nvPr>
        </p:nvSpPr>
        <p:spPr>
          <a:xfrm>
            <a:off x="0" y="0"/>
            <a:ext cx="9144000" cy="5143500"/>
          </a:xfrm>
          <a:prstGeom prst="rect">
            <a:avLst/>
          </a:prstGeom>
          <a:noFill/>
          <a:ln>
            <a:noFill/>
          </a:ln>
        </p:spPr>
      </p:sp>
      <p:sp>
        <p:nvSpPr>
          <p:cNvPr id="45" name="Google Shape;45;p10"/>
          <p:cNvSpPr txBox="1"/>
          <p:nvPr>
            <p:ph type="title"/>
          </p:nvPr>
        </p:nvSpPr>
        <p:spPr>
          <a:xfrm>
            <a:off x="720000" y="3929725"/>
            <a:ext cx="7704000" cy="674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amabhadra"/>
              <a:buNone/>
              <a:defRPr sz="3500">
                <a:solidFill>
                  <a:schemeClr val="dk1"/>
                </a:solidFill>
                <a:latin typeface="Ramabhadra"/>
                <a:ea typeface="Ramabhadra"/>
                <a:cs typeface="Ramabhadra"/>
                <a:sym typeface="Ramabhadra"/>
              </a:defRPr>
            </a:lvl1pPr>
            <a:lvl2pPr lvl="1" rtl="0">
              <a:spcBef>
                <a:spcPts val="0"/>
              </a:spcBef>
              <a:spcAft>
                <a:spcPts val="0"/>
              </a:spcAft>
              <a:buClr>
                <a:schemeClr val="dk1"/>
              </a:buClr>
              <a:buSzPts val="3500"/>
              <a:buFont typeface="Sen"/>
              <a:buNone/>
              <a:defRPr b="1" sz="3500">
                <a:solidFill>
                  <a:schemeClr val="dk1"/>
                </a:solidFill>
                <a:latin typeface="Sen"/>
                <a:ea typeface="Sen"/>
                <a:cs typeface="Sen"/>
                <a:sym typeface="Sen"/>
              </a:defRPr>
            </a:lvl2pPr>
            <a:lvl3pPr lvl="2" rtl="0">
              <a:spcBef>
                <a:spcPts val="0"/>
              </a:spcBef>
              <a:spcAft>
                <a:spcPts val="0"/>
              </a:spcAft>
              <a:buClr>
                <a:schemeClr val="dk1"/>
              </a:buClr>
              <a:buSzPts val="3500"/>
              <a:buFont typeface="Sen"/>
              <a:buNone/>
              <a:defRPr b="1" sz="3500">
                <a:solidFill>
                  <a:schemeClr val="dk1"/>
                </a:solidFill>
                <a:latin typeface="Sen"/>
                <a:ea typeface="Sen"/>
                <a:cs typeface="Sen"/>
                <a:sym typeface="Sen"/>
              </a:defRPr>
            </a:lvl3pPr>
            <a:lvl4pPr lvl="3" rtl="0">
              <a:spcBef>
                <a:spcPts val="0"/>
              </a:spcBef>
              <a:spcAft>
                <a:spcPts val="0"/>
              </a:spcAft>
              <a:buClr>
                <a:schemeClr val="dk1"/>
              </a:buClr>
              <a:buSzPts val="3500"/>
              <a:buFont typeface="Sen"/>
              <a:buNone/>
              <a:defRPr b="1" sz="3500">
                <a:solidFill>
                  <a:schemeClr val="dk1"/>
                </a:solidFill>
                <a:latin typeface="Sen"/>
                <a:ea typeface="Sen"/>
                <a:cs typeface="Sen"/>
                <a:sym typeface="Sen"/>
              </a:defRPr>
            </a:lvl4pPr>
            <a:lvl5pPr lvl="4" rtl="0">
              <a:spcBef>
                <a:spcPts val="0"/>
              </a:spcBef>
              <a:spcAft>
                <a:spcPts val="0"/>
              </a:spcAft>
              <a:buClr>
                <a:schemeClr val="dk1"/>
              </a:buClr>
              <a:buSzPts val="3500"/>
              <a:buFont typeface="Sen"/>
              <a:buNone/>
              <a:defRPr b="1" sz="3500">
                <a:solidFill>
                  <a:schemeClr val="dk1"/>
                </a:solidFill>
                <a:latin typeface="Sen"/>
                <a:ea typeface="Sen"/>
                <a:cs typeface="Sen"/>
                <a:sym typeface="Sen"/>
              </a:defRPr>
            </a:lvl5pPr>
            <a:lvl6pPr lvl="5" rtl="0">
              <a:spcBef>
                <a:spcPts val="0"/>
              </a:spcBef>
              <a:spcAft>
                <a:spcPts val="0"/>
              </a:spcAft>
              <a:buClr>
                <a:schemeClr val="dk1"/>
              </a:buClr>
              <a:buSzPts val="3500"/>
              <a:buFont typeface="Sen"/>
              <a:buNone/>
              <a:defRPr b="1" sz="3500">
                <a:solidFill>
                  <a:schemeClr val="dk1"/>
                </a:solidFill>
                <a:latin typeface="Sen"/>
                <a:ea typeface="Sen"/>
                <a:cs typeface="Sen"/>
                <a:sym typeface="Sen"/>
              </a:defRPr>
            </a:lvl6pPr>
            <a:lvl7pPr lvl="6" rtl="0">
              <a:spcBef>
                <a:spcPts val="0"/>
              </a:spcBef>
              <a:spcAft>
                <a:spcPts val="0"/>
              </a:spcAft>
              <a:buClr>
                <a:schemeClr val="dk1"/>
              </a:buClr>
              <a:buSzPts val="3500"/>
              <a:buFont typeface="Sen"/>
              <a:buNone/>
              <a:defRPr b="1" sz="3500">
                <a:solidFill>
                  <a:schemeClr val="dk1"/>
                </a:solidFill>
                <a:latin typeface="Sen"/>
                <a:ea typeface="Sen"/>
                <a:cs typeface="Sen"/>
                <a:sym typeface="Sen"/>
              </a:defRPr>
            </a:lvl7pPr>
            <a:lvl8pPr lvl="7" rtl="0">
              <a:spcBef>
                <a:spcPts val="0"/>
              </a:spcBef>
              <a:spcAft>
                <a:spcPts val="0"/>
              </a:spcAft>
              <a:buClr>
                <a:schemeClr val="dk1"/>
              </a:buClr>
              <a:buSzPts val="3500"/>
              <a:buFont typeface="Sen"/>
              <a:buNone/>
              <a:defRPr b="1" sz="3500">
                <a:solidFill>
                  <a:schemeClr val="dk1"/>
                </a:solidFill>
                <a:latin typeface="Sen"/>
                <a:ea typeface="Sen"/>
                <a:cs typeface="Sen"/>
                <a:sym typeface="Sen"/>
              </a:defRPr>
            </a:lvl8pPr>
            <a:lvl9pPr lvl="8" rtl="0">
              <a:spcBef>
                <a:spcPts val="0"/>
              </a:spcBef>
              <a:spcAft>
                <a:spcPts val="0"/>
              </a:spcAft>
              <a:buClr>
                <a:schemeClr val="dk1"/>
              </a:buClr>
              <a:buSzPts val="3500"/>
              <a:buFont typeface="Sen"/>
              <a:buNone/>
              <a:defRPr b="1" sz="3500">
                <a:solidFill>
                  <a:schemeClr val="dk1"/>
                </a:solidFill>
                <a:latin typeface="Sen"/>
                <a:ea typeface="Sen"/>
                <a:cs typeface="Sen"/>
                <a:sym typeface="Sen"/>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jot-bikes.vercel.app/" TargetMode="External"/><Relationship Id="rId4" Type="http://schemas.openxmlformats.org/officeDocument/2006/relationships/hyperlink" Target="https://github.com/HendraLim1/ProjectCapstone/blob/28d3a4b2c355a4da7fefa8fa0c972255912246fe/WIP%20Report/Group%204%20Final%20SRS.doc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1"/>
          <p:cNvSpPr txBox="1"/>
          <p:nvPr>
            <p:ph type="ctrTitle"/>
          </p:nvPr>
        </p:nvSpPr>
        <p:spPr>
          <a:xfrm>
            <a:off x="713225" y="539500"/>
            <a:ext cx="7717500" cy="19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JOT BIKE </a:t>
            </a:r>
            <a:endParaRPr>
              <a:solidFill>
                <a:schemeClr val="dk2"/>
              </a:solidFill>
            </a:endParaRPr>
          </a:p>
          <a:p>
            <a:pPr indent="0" lvl="0" marL="0" rtl="0" algn="l">
              <a:spcBef>
                <a:spcPts val="0"/>
              </a:spcBef>
              <a:spcAft>
                <a:spcPts val="0"/>
              </a:spcAft>
              <a:buNone/>
            </a:pPr>
            <a:r>
              <a:rPr lang="en"/>
              <a:t>Management System</a:t>
            </a:r>
            <a:endParaRPr b="0"/>
          </a:p>
        </p:txBody>
      </p:sp>
      <p:sp>
        <p:nvSpPr>
          <p:cNvPr id="124" name="Google Shape;124;p21"/>
          <p:cNvSpPr/>
          <p:nvPr/>
        </p:nvSpPr>
        <p:spPr>
          <a:xfrm rot="-917885">
            <a:off x="283101" y="2473146"/>
            <a:ext cx="10106970" cy="2266653"/>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5" name="Google Shape;125;p21"/>
          <p:cNvGraphicFramePr/>
          <p:nvPr/>
        </p:nvGraphicFramePr>
        <p:xfrm>
          <a:off x="5637550" y="2766300"/>
          <a:ext cx="3000000" cy="3000000"/>
        </p:xfrm>
        <a:graphic>
          <a:graphicData uri="http://schemas.openxmlformats.org/drawingml/2006/table">
            <a:tbl>
              <a:tblPr>
                <a:noFill/>
                <a:tableStyleId>{0FB45797-2210-4BCD-830E-981AB16464B9}</a:tableStyleId>
              </a:tblPr>
              <a:tblGrid>
                <a:gridCol w="987825"/>
                <a:gridCol w="3373250"/>
              </a:tblGrid>
              <a:tr h="381000">
                <a:tc gridSpan="2">
                  <a:txBody>
                    <a:bodyPr/>
                    <a:lstStyle/>
                    <a:p>
                      <a:pPr indent="0" lvl="0" marL="0" rtl="0" algn="ctr">
                        <a:spcBef>
                          <a:spcPts val="0"/>
                        </a:spcBef>
                        <a:spcAft>
                          <a:spcPts val="0"/>
                        </a:spcAft>
                        <a:buNone/>
                      </a:pPr>
                      <a:r>
                        <a:rPr b="1" lang="en">
                          <a:solidFill>
                            <a:schemeClr val="dk1"/>
                          </a:solidFill>
                        </a:rPr>
                        <a:t>GROUP 4</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b="1" lang="en">
                          <a:solidFill>
                            <a:schemeClr val="dk1"/>
                          </a:solidFill>
                        </a:rPr>
                        <a:t>K220380</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Thi Ngoc Quynh Ho </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K221578</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Erna Halim</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K220685</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Hendra Lim</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K220411</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Alyxandra Marie Sarmiento</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
                          <a:solidFill>
                            <a:schemeClr val="dk1"/>
                          </a:solidFill>
                        </a:rPr>
                        <a:t>K210810</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rPr>
                        <a:t>Wangsu Tamang </a:t>
                      </a:r>
                      <a:endParaRPr b="1">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1545075" y="152400"/>
            <a:ext cx="6053849"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4047175" y="2504950"/>
            <a:ext cx="47376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System Analysis and Requirements</a:t>
            </a:r>
            <a:endParaRPr/>
          </a:p>
        </p:txBody>
      </p:sp>
      <p:sp>
        <p:nvSpPr>
          <p:cNvPr id="205" name="Google Shape;205;p31"/>
          <p:cNvSpPr txBox="1"/>
          <p:nvPr>
            <p:ph idx="2" type="title"/>
          </p:nvPr>
        </p:nvSpPr>
        <p:spPr>
          <a:xfrm>
            <a:off x="4047175" y="12549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pic>
        <p:nvPicPr>
          <p:cNvPr id="206" name="Google Shape;206;p31"/>
          <p:cNvPicPr preferRelativeResize="0"/>
          <p:nvPr/>
        </p:nvPicPr>
        <p:blipFill>
          <a:blip r:embed="rId3">
            <a:alphaModFix/>
          </a:blip>
          <a:stretch>
            <a:fillRect/>
          </a:stretch>
        </p:blipFill>
        <p:spPr>
          <a:xfrm>
            <a:off x="0" y="0"/>
            <a:ext cx="3429000" cy="5143500"/>
          </a:xfrm>
          <a:prstGeom prst="rect">
            <a:avLst/>
          </a:prstGeom>
          <a:noFill/>
          <a:ln>
            <a:noFill/>
          </a:ln>
        </p:spPr>
      </p:pic>
      <p:sp>
        <p:nvSpPr>
          <p:cNvPr id="207" name="Google Shape;207;p31"/>
          <p:cNvSpPr/>
          <p:nvPr/>
        </p:nvSpPr>
        <p:spPr>
          <a:xfrm flipH="1" rot="-8100000">
            <a:off x="5371397" y="-84991"/>
            <a:ext cx="4300302" cy="2180115"/>
          </a:xfrm>
          <a:custGeom>
            <a:rect b="b" l="l" r="r" t="t"/>
            <a:pathLst>
              <a:path extrusionOk="0" h="28594" w="56402">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28950" y="248400"/>
            <a:ext cx="870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2.1 Software &amp; Hardware Requirements </a:t>
            </a:r>
            <a:endParaRPr>
              <a:solidFill>
                <a:schemeClr val="dk2"/>
              </a:solidFill>
            </a:endParaRPr>
          </a:p>
        </p:txBody>
      </p:sp>
      <p:sp>
        <p:nvSpPr>
          <p:cNvPr id="213" name="Google Shape;213;p32"/>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hardware </a:t>
            </a:r>
            <a:r>
              <a:rPr lang="en"/>
              <a:t>requirements:</a:t>
            </a:r>
            <a:endParaRPr/>
          </a:p>
          <a:p>
            <a:pPr indent="-304800" lvl="0" marL="457200" rtl="0" algn="l">
              <a:spcBef>
                <a:spcPts val="0"/>
              </a:spcBef>
              <a:spcAft>
                <a:spcPts val="0"/>
              </a:spcAft>
              <a:buClr>
                <a:schemeClr val="dk1"/>
              </a:buClr>
              <a:buSzPts val="1200"/>
              <a:buChar char="●"/>
            </a:pPr>
            <a:r>
              <a:rPr lang="en"/>
              <a:t>Processor: A window system CPU with intel core i5 (at least) multi processor, however, recommended i7.</a:t>
            </a:r>
            <a:endParaRPr/>
          </a:p>
          <a:p>
            <a:pPr indent="-304800" lvl="0" marL="457200" rtl="0" algn="l">
              <a:spcBef>
                <a:spcPts val="0"/>
              </a:spcBef>
              <a:spcAft>
                <a:spcPts val="0"/>
              </a:spcAft>
              <a:buClr>
                <a:schemeClr val="dk1"/>
              </a:buClr>
              <a:buSzPts val="1200"/>
              <a:buChar char="●"/>
            </a:pPr>
            <a:r>
              <a:rPr lang="en"/>
              <a:t>RAM: 8GM RAM is recommended.</a:t>
            </a:r>
            <a:endParaRPr/>
          </a:p>
          <a:p>
            <a:pPr indent="-304800" lvl="0" marL="457200" rtl="0" algn="l">
              <a:spcBef>
                <a:spcPts val="0"/>
              </a:spcBef>
              <a:spcAft>
                <a:spcPts val="0"/>
              </a:spcAft>
              <a:buClr>
                <a:schemeClr val="dk1"/>
              </a:buClr>
              <a:buSzPts val="1200"/>
              <a:buChar char="●"/>
            </a:pPr>
            <a:r>
              <a:rPr lang="en"/>
              <a:t>External storage: A hard drive with 256GB backup storage.</a:t>
            </a:r>
            <a:endParaRPr/>
          </a:p>
          <a:p>
            <a:pPr indent="-304800" lvl="0" marL="457200" rtl="0" algn="l">
              <a:spcBef>
                <a:spcPts val="0"/>
              </a:spcBef>
              <a:spcAft>
                <a:spcPts val="0"/>
              </a:spcAft>
              <a:buClr>
                <a:schemeClr val="dk1"/>
              </a:buClr>
              <a:buSzPts val="1200"/>
              <a:buChar char="●"/>
            </a:pPr>
            <a:r>
              <a:rPr lang="en"/>
              <a:t>Other tools: Keyboard, mouse, monitor, printer, and scanner.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software requirements:</a:t>
            </a:r>
            <a:endParaRPr/>
          </a:p>
          <a:p>
            <a:pPr indent="-304800" lvl="0" marL="457200" rtl="0" algn="l">
              <a:spcBef>
                <a:spcPts val="0"/>
              </a:spcBef>
              <a:spcAft>
                <a:spcPts val="0"/>
              </a:spcAft>
              <a:buClr>
                <a:schemeClr val="dk1"/>
              </a:buClr>
              <a:buSzPts val="1200"/>
              <a:buChar char="●"/>
            </a:pPr>
            <a:r>
              <a:rPr lang="en"/>
              <a:t>Operating system: </a:t>
            </a:r>
            <a:endParaRPr/>
          </a:p>
          <a:p>
            <a:pPr indent="-304800" lvl="0" marL="914400" rtl="0" algn="l">
              <a:spcBef>
                <a:spcPts val="0"/>
              </a:spcBef>
              <a:spcAft>
                <a:spcPts val="0"/>
              </a:spcAft>
              <a:buClr>
                <a:schemeClr val="dk1"/>
              </a:buClr>
              <a:buSzPts val="1200"/>
              <a:buChar char="❖"/>
            </a:pPr>
            <a:r>
              <a:rPr lang="en"/>
              <a:t>Window: Windows 10 or later version.</a:t>
            </a:r>
            <a:endParaRPr/>
          </a:p>
          <a:p>
            <a:pPr indent="-304800" lvl="0" marL="914400" rtl="0" algn="l">
              <a:spcBef>
                <a:spcPts val="0"/>
              </a:spcBef>
              <a:spcAft>
                <a:spcPts val="0"/>
              </a:spcAft>
              <a:buClr>
                <a:schemeClr val="dk1"/>
              </a:buClr>
              <a:buSzPts val="1200"/>
              <a:buChar char="❖"/>
            </a:pPr>
            <a:r>
              <a:rPr lang="en"/>
              <a:t>MacBook: MacOS 13 Ventura version or later version.</a:t>
            </a:r>
            <a:endParaRPr/>
          </a:p>
          <a:p>
            <a:pPr indent="-304800" lvl="0" marL="457200" rtl="0" algn="l">
              <a:spcBef>
                <a:spcPts val="0"/>
              </a:spcBef>
              <a:spcAft>
                <a:spcPts val="0"/>
              </a:spcAft>
              <a:buClr>
                <a:schemeClr val="dk1"/>
              </a:buClr>
              <a:buSzPts val="1200"/>
              <a:buChar char="●"/>
            </a:pPr>
            <a:r>
              <a:rPr lang="en"/>
              <a:t>MongoDB: this JBMS will use a free open source called Community Server.</a:t>
            </a:r>
            <a:endParaRPr/>
          </a:p>
          <a:p>
            <a:pPr indent="-304800" lvl="0" marL="457200" rtl="0" algn="l">
              <a:spcBef>
                <a:spcPts val="0"/>
              </a:spcBef>
              <a:spcAft>
                <a:spcPts val="0"/>
              </a:spcAft>
              <a:buClr>
                <a:schemeClr val="dk1"/>
              </a:buClr>
              <a:buSzPts val="1200"/>
              <a:buChar char="●"/>
            </a:pPr>
            <a:r>
              <a:rPr lang="en"/>
              <a:t>A compatible web browser: </a:t>
            </a:r>
            <a:endParaRPr/>
          </a:p>
          <a:p>
            <a:pPr indent="-304800" lvl="0" marL="914400" rtl="0" algn="l">
              <a:spcBef>
                <a:spcPts val="0"/>
              </a:spcBef>
              <a:spcAft>
                <a:spcPts val="0"/>
              </a:spcAft>
              <a:buClr>
                <a:schemeClr val="dk1"/>
              </a:buClr>
              <a:buSzPts val="1200"/>
              <a:buChar char="❖"/>
            </a:pPr>
            <a:r>
              <a:rPr lang="en"/>
              <a:t>Window: Chrome, Microsoft Edge and Firefox.</a:t>
            </a:r>
            <a:endParaRPr/>
          </a:p>
          <a:p>
            <a:pPr indent="-304800" lvl="0" marL="914400" rtl="0" algn="l">
              <a:spcBef>
                <a:spcPts val="0"/>
              </a:spcBef>
              <a:spcAft>
                <a:spcPts val="0"/>
              </a:spcAft>
              <a:buClr>
                <a:schemeClr val="dk1"/>
              </a:buClr>
              <a:buSzPts val="1200"/>
              <a:buChar char="❖"/>
            </a:pPr>
            <a:r>
              <a:rPr lang="en"/>
              <a:t>MacBook: Safari</a:t>
            </a:r>
            <a:endParaRPr/>
          </a:p>
        </p:txBody>
      </p:sp>
      <p:sp>
        <p:nvSpPr>
          <p:cNvPr id="214" name="Google Shape;214;p32"/>
          <p:cNvSpPr/>
          <p:nvPr/>
        </p:nvSpPr>
        <p:spPr>
          <a:xfrm rot="-906395">
            <a:off x="2962390" y="3638659"/>
            <a:ext cx="7276741" cy="1065972"/>
          </a:xfrm>
          <a:custGeom>
            <a:rect b="b" l="l" r="r" t="t"/>
            <a:pathLst>
              <a:path extrusionOk="0" h="15883" w="56454">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284800" y="169775"/>
            <a:ext cx="866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rPr>
              <a:t>2.2 </a:t>
            </a:r>
            <a:r>
              <a:rPr lang="en" sz="3000">
                <a:solidFill>
                  <a:schemeClr val="dk2"/>
                </a:solidFill>
              </a:rPr>
              <a:t>Functional</a:t>
            </a:r>
            <a:r>
              <a:rPr lang="en" sz="3000">
                <a:solidFill>
                  <a:schemeClr val="dk2"/>
                </a:solidFill>
              </a:rPr>
              <a:t> &amp; Non-Functional Requirements</a:t>
            </a:r>
            <a:endParaRPr sz="3000">
              <a:solidFill>
                <a:schemeClr val="dk2"/>
              </a:solidFill>
            </a:endParaRPr>
          </a:p>
        </p:txBody>
      </p:sp>
      <p:graphicFrame>
        <p:nvGraphicFramePr>
          <p:cNvPr id="220" name="Google Shape;220;p33"/>
          <p:cNvGraphicFramePr/>
          <p:nvPr/>
        </p:nvGraphicFramePr>
        <p:xfrm>
          <a:off x="756450" y="849663"/>
          <a:ext cx="3000000" cy="3000000"/>
        </p:xfrm>
        <a:graphic>
          <a:graphicData uri="http://schemas.openxmlformats.org/drawingml/2006/table">
            <a:tbl>
              <a:tblPr>
                <a:noFill/>
                <a:tableStyleId>{0FB45797-2210-4BCD-830E-981AB16464B9}</a:tableStyleId>
              </a:tblPr>
              <a:tblGrid>
                <a:gridCol w="3706000"/>
                <a:gridCol w="3706000"/>
              </a:tblGrid>
              <a:tr h="381000">
                <a:tc gridSpan="2">
                  <a:txBody>
                    <a:bodyPr/>
                    <a:lstStyle/>
                    <a:p>
                      <a:pPr indent="0" lvl="0" marL="0" rtl="0" algn="ctr">
                        <a:spcBef>
                          <a:spcPts val="0"/>
                        </a:spcBef>
                        <a:spcAft>
                          <a:spcPts val="0"/>
                        </a:spcAft>
                        <a:buNone/>
                      </a:pPr>
                      <a:r>
                        <a:rPr b="1" lang="en" sz="2000">
                          <a:solidFill>
                            <a:srgbClr val="9E9E9E"/>
                          </a:solidFill>
                          <a:latin typeface="DM Sans"/>
                          <a:ea typeface="DM Sans"/>
                          <a:cs typeface="DM Sans"/>
                          <a:sym typeface="DM Sans"/>
                        </a:rPr>
                        <a:t>FUNCTIONAL REQUIREMENTS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2154800">
                <a:tc>
                  <a:txBody>
                    <a:bodyPr/>
                    <a:lstStyle/>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Inventory Management</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Tracking Bikes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Adding/ Removing Bikes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Inventory Alerts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Rental Management</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Booking and Scheduling</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Rental Agreements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Payment Processing </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Rental check-in and check-out</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Extension of Rentals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Sales Management</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Product Catalogue</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Sale Transactions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Customer Database</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Customer Relationship Management (CRM)</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Customer Profiles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Communication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Reporting and Analytics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Sales Reports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Rental Reports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Inventory Reports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Other Functions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Integration with online booking platforms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User roles and permissions</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Security</a:t>
                      </a:r>
                      <a:endParaRPr sz="1200">
                        <a:solidFill>
                          <a:schemeClr val="dk1"/>
                        </a:solidFill>
                        <a:latin typeface="DM Sans"/>
                        <a:ea typeface="DM Sans"/>
                        <a:cs typeface="DM Sans"/>
                        <a:sym typeface="DM Sans"/>
                      </a:endParaRPr>
                    </a:p>
                    <a:p>
                      <a:pPr indent="-304800" lvl="0" marL="9144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Customization</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1" name="Google Shape;221;p33"/>
          <p:cNvSpPr/>
          <p:nvPr/>
        </p:nvSpPr>
        <p:spPr>
          <a:xfrm rot="-5612812">
            <a:off x="6981884" y="3350503"/>
            <a:ext cx="2610982" cy="2582284"/>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4"/>
          <p:cNvSpPr txBox="1"/>
          <p:nvPr>
            <p:ph type="title"/>
          </p:nvPr>
        </p:nvSpPr>
        <p:spPr>
          <a:xfrm>
            <a:off x="303300" y="283550"/>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2"/>
                </a:solidFill>
              </a:rPr>
              <a:t>2.2 Functional &amp; Non-Functional Requirements</a:t>
            </a:r>
            <a:endParaRPr sz="3000">
              <a:solidFill>
                <a:schemeClr val="dk2"/>
              </a:solidFill>
            </a:endParaRPr>
          </a:p>
          <a:p>
            <a:pPr indent="0" lvl="0" marL="0" rtl="0" algn="l">
              <a:spcBef>
                <a:spcPts val="0"/>
              </a:spcBef>
              <a:spcAft>
                <a:spcPts val="0"/>
              </a:spcAft>
              <a:buNone/>
            </a:pPr>
            <a:r>
              <a:t/>
            </a:r>
            <a:endParaRPr>
              <a:solidFill>
                <a:schemeClr val="dk2"/>
              </a:solidFill>
            </a:endParaRPr>
          </a:p>
        </p:txBody>
      </p:sp>
      <p:graphicFrame>
        <p:nvGraphicFramePr>
          <p:cNvPr id="227" name="Google Shape;227;p34"/>
          <p:cNvGraphicFramePr/>
          <p:nvPr/>
        </p:nvGraphicFramePr>
        <p:xfrm>
          <a:off x="952500" y="1002750"/>
          <a:ext cx="3000000" cy="3000000"/>
        </p:xfrm>
        <a:graphic>
          <a:graphicData uri="http://schemas.openxmlformats.org/drawingml/2006/table">
            <a:tbl>
              <a:tblPr>
                <a:noFill/>
                <a:tableStyleId>{0FB45797-2210-4BCD-830E-981AB16464B9}</a:tableStyleId>
              </a:tblPr>
              <a:tblGrid>
                <a:gridCol w="3619500"/>
                <a:gridCol w="3619500"/>
              </a:tblGrid>
              <a:tr h="381000">
                <a:tc gridSpan="2">
                  <a:txBody>
                    <a:bodyPr/>
                    <a:lstStyle/>
                    <a:p>
                      <a:pPr indent="0" lvl="0" marL="0" rtl="0" algn="ctr">
                        <a:spcBef>
                          <a:spcPts val="0"/>
                        </a:spcBef>
                        <a:spcAft>
                          <a:spcPts val="0"/>
                        </a:spcAft>
                        <a:buNone/>
                      </a:pPr>
                      <a:r>
                        <a:rPr b="1" lang="en" sz="2000">
                          <a:solidFill>
                            <a:srgbClr val="9E9E9E"/>
                          </a:solidFill>
                          <a:latin typeface="DM Sans"/>
                          <a:ea typeface="DM Sans"/>
                          <a:cs typeface="DM Sans"/>
                          <a:sym typeface="DM Sans"/>
                        </a:rPr>
                        <a:t>NON-FUNCTIONAL REQUIREMENTS</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hMerge="1"/>
              </a:tr>
              <a:tr h="381000">
                <a:tc>
                  <a:txBody>
                    <a:bodyPr/>
                    <a:lstStyle/>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Responsiveness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Privacy</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Security</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Scalability</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Reliability</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Quality</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Documentation</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Response Time</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Maintainability</a:t>
                      </a:r>
                      <a:endParaRPr sz="1200">
                        <a:solidFill>
                          <a:schemeClr val="dk1"/>
                        </a:solidFill>
                        <a:latin typeface="DM Sans"/>
                        <a:ea typeface="DM Sans"/>
                        <a:cs typeface="DM Sans"/>
                        <a:sym typeface="DM Sans"/>
                      </a:endParaRPr>
                    </a:p>
                    <a:p>
                      <a:pPr indent="-304800" lvl="0" marL="457200" rtl="0" algn="l">
                        <a:spcBef>
                          <a:spcPts val="0"/>
                        </a:spcBef>
                        <a:spcAft>
                          <a:spcPts val="0"/>
                        </a:spcAft>
                        <a:buClr>
                          <a:schemeClr val="dk2"/>
                        </a:buClr>
                        <a:buSzPts val="1200"/>
                        <a:buFont typeface="DM Sans"/>
                        <a:buChar char="●"/>
                      </a:pPr>
                      <a:r>
                        <a:rPr lang="en" sz="1200">
                          <a:solidFill>
                            <a:schemeClr val="dk1"/>
                          </a:solidFill>
                          <a:latin typeface="DM Sans"/>
                          <a:ea typeface="DM Sans"/>
                          <a:cs typeface="DM Sans"/>
                          <a:sym typeface="DM Sans"/>
                        </a:rPr>
                        <a:t>Performance</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28" name="Google Shape;228;p34"/>
          <p:cNvSpPr/>
          <p:nvPr/>
        </p:nvSpPr>
        <p:spPr>
          <a:xfrm rot="-57">
            <a:off x="-178174" y="3130477"/>
            <a:ext cx="10106957" cy="2266669"/>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2.3 User Requirements </a:t>
            </a:r>
            <a:endParaRPr>
              <a:solidFill>
                <a:schemeClr val="dk2"/>
              </a:solidFill>
            </a:endParaRPr>
          </a:p>
          <a:p>
            <a:pPr indent="0" lvl="0" marL="0" rtl="0" algn="l">
              <a:spcBef>
                <a:spcPts val="0"/>
              </a:spcBef>
              <a:spcAft>
                <a:spcPts val="0"/>
              </a:spcAft>
              <a:buNone/>
            </a:pPr>
            <a:r>
              <a:t/>
            </a:r>
            <a:endParaRPr/>
          </a:p>
        </p:txBody>
      </p:sp>
      <p:sp>
        <p:nvSpPr>
          <p:cNvPr id="234" name="Google Shape;234;p35"/>
          <p:cNvSpPr txBox="1"/>
          <p:nvPr/>
        </p:nvSpPr>
        <p:spPr>
          <a:xfrm>
            <a:off x="420300" y="1239800"/>
            <a:ext cx="4331100" cy="14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The use cases of JBMS demonstrate how the users (such as: Admin, Vendor, and Customers) and stakeholders are involved in the system. The use cases of JBMS demonstrate how the users (such as: Admin, Vendor, and Customers) and stakeholders are involved in the system. </a:t>
            </a:r>
            <a:endParaRPr sz="1200">
              <a:solidFill>
                <a:schemeClr val="dk1"/>
              </a:solidFill>
              <a:latin typeface="DM Sans"/>
              <a:ea typeface="DM Sans"/>
              <a:cs typeface="DM Sans"/>
              <a:sym typeface="DM Sans"/>
            </a:endParaRPr>
          </a:p>
        </p:txBody>
      </p:sp>
      <p:sp>
        <p:nvSpPr>
          <p:cNvPr id="235" name="Google Shape;235;p35"/>
          <p:cNvSpPr/>
          <p:nvPr/>
        </p:nvSpPr>
        <p:spPr>
          <a:xfrm rot="-2130434">
            <a:off x="2749569" y="1428968"/>
            <a:ext cx="8087520" cy="2266661"/>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6"/>
          <p:cNvSpPr txBox="1"/>
          <p:nvPr>
            <p:ph idx="1" type="body"/>
          </p:nvPr>
        </p:nvSpPr>
        <p:spPr>
          <a:xfrm>
            <a:off x="2861550" y="200000"/>
            <a:ext cx="342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rPr>
              <a:t>CREATE ID &amp; PASSWORD</a:t>
            </a:r>
            <a:endParaRPr b="1" sz="2000">
              <a:solidFill>
                <a:schemeClr val="accent1"/>
              </a:solidFill>
            </a:endParaRPr>
          </a:p>
        </p:txBody>
      </p:sp>
      <p:pic>
        <p:nvPicPr>
          <p:cNvPr id="241" name="Google Shape;241;p36"/>
          <p:cNvPicPr preferRelativeResize="0"/>
          <p:nvPr/>
        </p:nvPicPr>
        <p:blipFill rotWithShape="1">
          <a:blip r:embed="rId3">
            <a:alphaModFix/>
          </a:blip>
          <a:srcRect b="2347" l="946" r="1444" t="2223"/>
          <a:stretch/>
        </p:blipFill>
        <p:spPr>
          <a:xfrm>
            <a:off x="3576650" y="852500"/>
            <a:ext cx="5486400" cy="3433750"/>
          </a:xfrm>
          <a:prstGeom prst="rect">
            <a:avLst/>
          </a:prstGeom>
          <a:noFill/>
          <a:ln>
            <a:noFill/>
          </a:ln>
        </p:spPr>
      </p:pic>
      <p:pic>
        <p:nvPicPr>
          <p:cNvPr id="242" name="Google Shape;242;p36"/>
          <p:cNvPicPr preferRelativeResize="0"/>
          <p:nvPr/>
        </p:nvPicPr>
        <p:blipFill>
          <a:blip r:embed="rId4">
            <a:alphaModFix/>
          </a:blip>
          <a:stretch>
            <a:fillRect/>
          </a:stretch>
        </p:blipFill>
        <p:spPr>
          <a:xfrm>
            <a:off x="38750" y="2419212"/>
            <a:ext cx="3474800" cy="1600475"/>
          </a:xfrm>
          <a:prstGeom prst="rect">
            <a:avLst/>
          </a:prstGeom>
          <a:noFill/>
          <a:ln>
            <a:noFill/>
          </a:ln>
        </p:spPr>
      </p:pic>
      <p:sp>
        <p:nvSpPr>
          <p:cNvPr id="243" name="Google Shape;243;p36"/>
          <p:cNvSpPr/>
          <p:nvPr/>
        </p:nvSpPr>
        <p:spPr>
          <a:xfrm rot="8100076">
            <a:off x="194564" y="-1331991"/>
            <a:ext cx="2928712" cy="3181702"/>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idx="1" type="body"/>
          </p:nvPr>
        </p:nvSpPr>
        <p:spPr>
          <a:xfrm>
            <a:off x="4007550" y="190850"/>
            <a:ext cx="112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rPr>
              <a:t>LOGIN</a:t>
            </a:r>
            <a:endParaRPr b="1" sz="2000">
              <a:solidFill>
                <a:schemeClr val="accent1"/>
              </a:solidFill>
            </a:endParaRPr>
          </a:p>
        </p:txBody>
      </p:sp>
      <p:pic>
        <p:nvPicPr>
          <p:cNvPr id="249" name="Google Shape;249;p37"/>
          <p:cNvPicPr preferRelativeResize="0"/>
          <p:nvPr/>
        </p:nvPicPr>
        <p:blipFill>
          <a:blip r:embed="rId3">
            <a:alphaModFix/>
          </a:blip>
          <a:stretch>
            <a:fillRect/>
          </a:stretch>
        </p:blipFill>
        <p:spPr>
          <a:xfrm>
            <a:off x="3615025" y="632250"/>
            <a:ext cx="5474081" cy="4075149"/>
          </a:xfrm>
          <a:prstGeom prst="rect">
            <a:avLst/>
          </a:prstGeom>
          <a:noFill/>
          <a:ln>
            <a:noFill/>
          </a:ln>
        </p:spPr>
      </p:pic>
      <p:pic>
        <p:nvPicPr>
          <p:cNvPr id="250" name="Google Shape;250;p37"/>
          <p:cNvPicPr preferRelativeResize="0"/>
          <p:nvPr/>
        </p:nvPicPr>
        <p:blipFill>
          <a:blip r:embed="rId4">
            <a:alphaModFix/>
          </a:blip>
          <a:stretch>
            <a:fillRect/>
          </a:stretch>
        </p:blipFill>
        <p:spPr>
          <a:xfrm>
            <a:off x="186074" y="330224"/>
            <a:ext cx="3282601" cy="1722625"/>
          </a:xfrm>
          <a:prstGeom prst="rect">
            <a:avLst/>
          </a:prstGeom>
          <a:noFill/>
          <a:ln>
            <a:noFill/>
          </a:ln>
        </p:spPr>
      </p:pic>
      <p:pic>
        <p:nvPicPr>
          <p:cNvPr id="251" name="Google Shape;251;p37"/>
          <p:cNvPicPr preferRelativeResize="0"/>
          <p:nvPr/>
        </p:nvPicPr>
        <p:blipFill>
          <a:blip r:embed="rId5">
            <a:alphaModFix/>
          </a:blip>
          <a:stretch>
            <a:fillRect/>
          </a:stretch>
        </p:blipFill>
        <p:spPr>
          <a:xfrm>
            <a:off x="186074" y="2181774"/>
            <a:ext cx="3282600" cy="1429185"/>
          </a:xfrm>
          <a:prstGeom prst="rect">
            <a:avLst/>
          </a:prstGeom>
          <a:noFill/>
          <a:ln>
            <a:noFill/>
          </a:ln>
        </p:spPr>
      </p:pic>
      <p:pic>
        <p:nvPicPr>
          <p:cNvPr id="252" name="Google Shape;252;p37"/>
          <p:cNvPicPr preferRelativeResize="0"/>
          <p:nvPr/>
        </p:nvPicPr>
        <p:blipFill>
          <a:blip r:embed="rId6">
            <a:alphaModFix/>
          </a:blip>
          <a:stretch>
            <a:fillRect/>
          </a:stretch>
        </p:blipFill>
        <p:spPr>
          <a:xfrm>
            <a:off x="186074" y="3474000"/>
            <a:ext cx="3282600" cy="16309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idx="1" type="body"/>
          </p:nvPr>
        </p:nvSpPr>
        <p:spPr>
          <a:xfrm>
            <a:off x="3499650" y="154250"/>
            <a:ext cx="21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rPr>
              <a:t>MANAGE BIKES</a:t>
            </a:r>
            <a:endParaRPr b="1" sz="2000">
              <a:solidFill>
                <a:schemeClr val="accent1"/>
              </a:solidFill>
            </a:endParaRPr>
          </a:p>
        </p:txBody>
      </p:sp>
      <p:pic>
        <p:nvPicPr>
          <p:cNvPr id="258" name="Google Shape;258;p38"/>
          <p:cNvPicPr preferRelativeResize="0"/>
          <p:nvPr/>
        </p:nvPicPr>
        <p:blipFill>
          <a:blip r:embed="rId3">
            <a:alphaModFix/>
          </a:blip>
          <a:stretch>
            <a:fillRect/>
          </a:stretch>
        </p:blipFill>
        <p:spPr>
          <a:xfrm>
            <a:off x="3987125" y="726950"/>
            <a:ext cx="5105957" cy="4111751"/>
          </a:xfrm>
          <a:prstGeom prst="rect">
            <a:avLst/>
          </a:prstGeom>
          <a:noFill/>
          <a:ln>
            <a:noFill/>
          </a:ln>
        </p:spPr>
      </p:pic>
      <p:pic>
        <p:nvPicPr>
          <p:cNvPr id="259" name="Google Shape;259;p38"/>
          <p:cNvPicPr preferRelativeResize="0"/>
          <p:nvPr/>
        </p:nvPicPr>
        <p:blipFill>
          <a:blip r:embed="rId4">
            <a:alphaModFix/>
          </a:blip>
          <a:stretch>
            <a:fillRect/>
          </a:stretch>
        </p:blipFill>
        <p:spPr>
          <a:xfrm>
            <a:off x="143250" y="989175"/>
            <a:ext cx="3682325" cy="1779632"/>
          </a:xfrm>
          <a:prstGeom prst="rect">
            <a:avLst/>
          </a:prstGeom>
          <a:noFill/>
          <a:ln>
            <a:noFill/>
          </a:ln>
        </p:spPr>
      </p:pic>
      <p:pic>
        <p:nvPicPr>
          <p:cNvPr id="260" name="Google Shape;260;p38"/>
          <p:cNvPicPr preferRelativeResize="0"/>
          <p:nvPr/>
        </p:nvPicPr>
        <p:blipFill rotWithShape="1">
          <a:blip r:embed="rId5">
            <a:alphaModFix/>
          </a:blip>
          <a:srcRect b="0" l="0" r="14719" t="0"/>
          <a:stretch/>
        </p:blipFill>
        <p:spPr>
          <a:xfrm>
            <a:off x="181675" y="3202025"/>
            <a:ext cx="3643901" cy="16062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idx="1" type="body"/>
          </p:nvPr>
        </p:nvSpPr>
        <p:spPr>
          <a:xfrm>
            <a:off x="3531750" y="145100"/>
            <a:ext cx="208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rPr>
              <a:t>VIEW BOOKING</a:t>
            </a:r>
            <a:endParaRPr b="1" sz="2000">
              <a:solidFill>
                <a:schemeClr val="accent1"/>
              </a:solidFill>
            </a:endParaRPr>
          </a:p>
        </p:txBody>
      </p:sp>
      <p:pic>
        <p:nvPicPr>
          <p:cNvPr id="266" name="Google Shape;266;p39"/>
          <p:cNvPicPr preferRelativeResize="0"/>
          <p:nvPr/>
        </p:nvPicPr>
        <p:blipFill>
          <a:blip r:embed="rId3">
            <a:alphaModFix/>
          </a:blip>
          <a:stretch>
            <a:fillRect/>
          </a:stretch>
        </p:blipFill>
        <p:spPr>
          <a:xfrm>
            <a:off x="152400" y="870200"/>
            <a:ext cx="3451456" cy="1408675"/>
          </a:xfrm>
          <a:prstGeom prst="rect">
            <a:avLst/>
          </a:prstGeom>
          <a:noFill/>
          <a:ln>
            <a:noFill/>
          </a:ln>
        </p:spPr>
      </p:pic>
      <p:pic>
        <p:nvPicPr>
          <p:cNvPr id="267" name="Google Shape;267;p39"/>
          <p:cNvPicPr preferRelativeResize="0"/>
          <p:nvPr/>
        </p:nvPicPr>
        <p:blipFill rotWithShape="1">
          <a:blip r:embed="rId4">
            <a:alphaModFix/>
          </a:blip>
          <a:srcRect b="0" l="11715" r="0" t="0"/>
          <a:stretch/>
        </p:blipFill>
        <p:spPr>
          <a:xfrm>
            <a:off x="152400" y="2678375"/>
            <a:ext cx="3451450" cy="1917418"/>
          </a:xfrm>
          <a:prstGeom prst="rect">
            <a:avLst/>
          </a:prstGeom>
          <a:noFill/>
          <a:ln>
            <a:noFill/>
          </a:ln>
        </p:spPr>
      </p:pic>
      <p:pic>
        <p:nvPicPr>
          <p:cNvPr id="268" name="Google Shape;268;p39"/>
          <p:cNvPicPr preferRelativeResize="0"/>
          <p:nvPr/>
        </p:nvPicPr>
        <p:blipFill>
          <a:blip r:embed="rId5">
            <a:alphaModFix/>
          </a:blip>
          <a:stretch>
            <a:fillRect/>
          </a:stretch>
        </p:blipFill>
        <p:spPr>
          <a:xfrm>
            <a:off x="3881150" y="717800"/>
            <a:ext cx="5095700" cy="4120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131" name="Google Shape;131;p22"/>
          <p:cNvSpPr txBox="1"/>
          <p:nvPr>
            <p:ph idx="2" type="title"/>
          </p:nvPr>
        </p:nvSpPr>
        <p:spPr>
          <a:xfrm>
            <a:off x="720000" y="13318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32" name="Google Shape;132;p22"/>
          <p:cNvSpPr txBox="1"/>
          <p:nvPr>
            <p:ph idx="3" type="title"/>
          </p:nvPr>
        </p:nvSpPr>
        <p:spPr>
          <a:xfrm>
            <a:off x="720000" y="29529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33" name="Google Shape;133;p22"/>
          <p:cNvSpPr txBox="1"/>
          <p:nvPr>
            <p:ph idx="4" type="title"/>
          </p:nvPr>
        </p:nvSpPr>
        <p:spPr>
          <a:xfrm>
            <a:off x="3419277" y="13318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34" name="Google Shape;134;p22"/>
          <p:cNvSpPr txBox="1"/>
          <p:nvPr>
            <p:ph idx="5" type="title"/>
          </p:nvPr>
        </p:nvSpPr>
        <p:spPr>
          <a:xfrm>
            <a:off x="3419277" y="29529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35" name="Google Shape;135;p22"/>
          <p:cNvSpPr txBox="1"/>
          <p:nvPr>
            <p:ph idx="6" type="title"/>
          </p:nvPr>
        </p:nvSpPr>
        <p:spPr>
          <a:xfrm>
            <a:off x="6118552" y="13318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36" name="Google Shape;136;p22"/>
          <p:cNvSpPr txBox="1"/>
          <p:nvPr>
            <p:ph idx="7" type="title"/>
          </p:nvPr>
        </p:nvSpPr>
        <p:spPr>
          <a:xfrm>
            <a:off x="6118552" y="2952966"/>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37" name="Google Shape;137;p22"/>
          <p:cNvSpPr txBox="1"/>
          <p:nvPr>
            <p:ph idx="1" type="subTitle"/>
          </p:nvPr>
        </p:nvSpPr>
        <p:spPr>
          <a:xfrm>
            <a:off x="720000" y="1779350"/>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38" name="Google Shape;138;p22"/>
          <p:cNvSpPr txBox="1"/>
          <p:nvPr>
            <p:ph idx="8" type="subTitle"/>
          </p:nvPr>
        </p:nvSpPr>
        <p:spPr>
          <a:xfrm>
            <a:off x="3419275" y="1779350"/>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Analysis and Requirements</a:t>
            </a:r>
            <a:endParaRPr/>
          </a:p>
        </p:txBody>
      </p:sp>
      <p:sp>
        <p:nvSpPr>
          <p:cNvPr id="139" name="Google Shape;139;p22"/>
          <p:cNvSpPr txBox="1"/>
          <p:nvPr>
            <p:ph idx="9" type="subTitle"/>
          </p:nvPr>
        </p:nvSpPr>
        <p:spPr>
          <a:xfrm>
            <a:off x="6118550" y="1779350"/>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Design</a:t>
            </a:r>
            <a:endParaRPr/>
          </a:p>
        </p:txBody>
      </p:sp>
      <p:sp>
        <p:nvSpPr>
          <p:cNvPr id="140" name="Google Shape;140;p22"/>
          <p:cNvSpPr txBox="1"/>
          <p:nvPr>
            <p:ph idx="13" type="subTitle"/>
          </p:nvPr>
        </p:nvSpPr>
        <p:spPr>
          <a:xfrm>
            <a:off x="720000" y="3400575"/>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Design </a:t>
            </a:r>
            <a:endParaRPr/>
          </a:p>
        </p:txBody>
      </p:sp>
      <p:sp>
        <p:nvSpPr>
          <p:cNvPr id="141" name="Google Shape;141;p22"/>
          <p:cNvSpPr txBox="1"/>
          <p:nvPr>
            <p:ph idx="14" type="subTitle"/>
          </p:nvPr>
        </p:nvSpPr>
        <p:spPr>
          <a:xfrm>
            <a:off x="3419275" y="3400575"/>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Plan &amp; System Implementation Plan </a:t>
            </a:r>
            <a:endParaRPr/>
          </a:p>
        </p:txBody>
      </p:sp>
      <p:sp>
        <p:nvSpPr>
          <p:cNvPr id="142" name="Google Shape;142;p22"/>
          <p:cNvSpPr txBox="1"/>
          <p:nvPr>
            <p:ph idx="15" type="subTitle"/>
          </p:nvPr>
        </p:nvSpPr>
        <p:spPr>
          <a:xfrm>
            <a:off x="6118550" y="3400575"/>
            <a:ext cx="2305500" cy="76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p:txBody>
      </p:sp>
      <p:sp>
        <p:nvSpPr>
          <p:cNvPr id="143" name="Google Shape;143;p22"/>
          <p:cNvSpPr/>
          <p:nvPr/>
        </p:nvSpPr>
        <p:spPr>
          <a:xfrm>
            <a:off x="6853258" y="4296474"/>
            <a:ext cx="4662959" cy="1311896"/>
          </a:xfrm>
          <a:custGeom>
            <a:rect b="b" l="l" r="r" t="t"/>
            <a:pathLst>
              <a:path extrusionOk="0" h="15883" w="56454">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rot="-7271429">
            <a:off x="3598100" y="-1793018"/>
            <a:ext cx="6854507" cy="2266686"/>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idx="1" type="body"/>
          </p:nvPr>
        </p:nvSpPr>
        <p:spPr>
          <a:xfrm>
            <a:off x="3101550" y="172550"/>
            <a:ext cx="294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accent1"/>
                </a:solidFill>
              </a:rPr>
              <a:t>BOOKING &amp; PAYMENT</a:t>
            </a:r>
            <a:endParaRPr b="1" sz="2000">
              <a:solidFill>
                <a:schemeClr val="accent1"/>
              </a:solidFill>
            </a:endParaRPr>
          </a:p>
        </p:txBody>
      </p:sp>
      <p:pic>
        <p:nvPicPr>
          <p:cNvPr id="274" name="Google Shape;274;p40"/>
          <p:cNvPicPr preferRelativeResize="0"/>
          <p:nvPr/>
        </p:nvPicPr>
        <p:blipFill>
          <a:blip r:embed="rId3">
            <a:alphaModFix/>
          </a:blip>
          <a:stretch>
            <a:fillRect/>
          </a:stretch>
        </p:blipFill>
        <p:spPr>
          <a:xfrm>
            <a:off x="4142725" y="842750"/>
            <a:ext cx="4876869" cy="4093450"/>
          </a:xfrm>
          <a:prstGeom prst="rect">
            <a:avLst/>
          </a:prstGeom>
          <a:noFill/>
          <a:ln>
            <a:noFill/>
          </a:ln>
        </p:spPr>
      </p:pic>
      <p:pic>
        <p:nvPicPr>
          <p:cNvPr id="275" name="Google Shape;275;p40"/>
          <p:cNvPicPr preferRelativeResize="0"/>
          <p:nvPr/>
        </p:nvPicPr>
        <p:blipFill>
          <a:blip r:embed="rId4">
            <a:alphaModFix/>
          </a:blip>
          <a:stretch>
            <a:fillRect/>
          </a:stretch>
        </p:blipFill>
        <p:spPr>
          <a:xfrm>
            <a:off x="79175" y="2419188"/>
            <a:ext cx="3837926" cy="1933428"/>
          </a:xfrm>
          <a:prstGeom prst="rect">
            <a:avLst/>
          </a:prstGeom>
          <a:noFill/>
          <a:ln>
            <a:noFill/>
          </a:ln>
        </p:spPr>
      </p:pic>
      <p:sp>
        <p:nvSpPr>
          <p:cNvPr id="276" name="Google Shape;276;p40"/>
          <p:cNvSpPr/>
          <p:nvPr/>
        </p:nvSpPr>
        <p:spPr>
          <a:xfrm rot="7057761">
            <a:off x="14787" y="-627399"/>
            <a:ext cx="2611043" cy="2582344"/>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1"/>
          <p:cNvSpPr txBox="1"/>
          <p:nvPr>
            <p:ph type="title"/>
          </p:nvPr>
        </p:nvSpPr>
        <p:spPr>
          <a:xfrm>
            <a:off x="720000" y="78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2.3.1 Use Cases</a:t>
            </a:r>
            <a:endParaRPr>
              <a:solidFill>
                <a:schemeClr val="dk2"/>
              </a:solidFill>
            </a:endParaRPr>
          </a:p>
        </p:txBody>
      </p:sp>
      <p:pic>
        <p:nvPicPr>
          <p:cNvPr id="282" name="Google Shape;282;p41"/>
          <p:cNvPicPr preferRelativeResize="0"/>
          <p:nvPr/>
        </p:nvPicPr>
        <p:blipFill>
          <a:blip r:embed="rId3">
            <a:alphaModFix/>
          </a:blip>
          <a:stretch>
            <a:fillRect/>
          </a:stretch>
        </p:blipFill>
        <p:spPr>
          <a:xfrm>
            <a:off x="152400" y="804050"/>
            <a:ext cx="3821545" cy="4187048"/>
          </a:xfrm>
          <a:prstGeom prst="rect">
            <a:avLst/>
          </a:prstGeom>
          <a:noFill/>
          <a:ln>
            <a:noFill/>
          </a:ln>
        </p:spPr>
      </p:pic>
      <p:pic>
        <p:nvPicPr>
          <p:cNvPr id="283" name="Google Shape;283;p41"/>
          <p:cNvPicPr preferRelativeResize="0"/>
          <p:nvPr/>
        </p:nvPicPr>
        <p:blipFill>
          <a:blip r:embed="rId4">
            <a:alphaModFix/>
          </a:blip>
          <a:stretch>
            <a:fillRect/>
          </a:stretch>
        </p:blipFill>
        <p:spPr>
          <a:xfrm>
            <a:off x="4098845" y="1847488"/>
            <a:ext cx="4865255" cy="3024627"/>
          </a:xfrm>
          <a:prstGeom prst="rect">
            <a:avLst/>
          </a:prstGeom>
          <a:noFill/>
          <a:ln>
            <a:noFill/>
          </a:ln>
        </p:spPr>
      </p:pic>
      <p:sp>
        <p:nvSpPr>
          <p:cNvPr id="284" name="Google Shape;284;p41"/>
          <p:cNvSpPr/>
          <p:nvPr/>
        </p:nvSpPr>
        <p:spPr>
          <a:xfrm rot="-10546504">
            <a:off x="5914162" y="-344804"/>
            <a:ext cx="4036521" cy="2046386"/>
          </a:xfrm>
          <a:custGeom>
            <a:rect b="b" l="l" r="r" t="t"/>
            <a:pathLst>
              <a:path extrusionOk="0" h="28594" w="56402">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720000" y="789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2.3.1 Use Cases</a:t>
            </a:r>
            <a:endParaRPr>
              <a:solidFill>
                <a:schemeClr val="dk2"/>
              </a:solidFill>
            </a:endParaRPr>
          </a:p>
        </p:txBody>
      </p:sp>
      <p:pic>
        <p:nvPicPr>
          <p:cNvPr id="290" name="Google Shape;290;p42"/>
          <p:cNvPicPr preferRelativeResize="0"/>
          <p:nvPr/>
        </p:nvPicPr>
        <p:blipFill>
          <a:blip r:embed="rId3">
            <a:alphaModFix/>
          </a:blip>
          <a:stretch>
            <a:fillRect/>
          </a:stretch>
        </p:blipFill>
        <p:spPr>
          <a:xfrm>
            <a:off x="2588713" y="712550"/>
            <a:ext cx="4533964" cy="4187051"/>
          </a:xfrm>
          <a:prstGeom prst="rect">
            <a:avLst/>
          </a:prstGeom>
          <a:noFill/>
          <a:ln>
            <a:noFill/>
          </a:ln>
        </p:spPr>
      </p:pic>
      <p:sp>
        <p:nvSpPr>
          <p:cNvPr id="291" name="Google Shape;291;p42"/>
          <p:cNvSpPr/>
          <p:nvPr/>
        </p:nvSpPr>
        <p:spPr>
          <a:xfrm rot="-1368452">
            <a:off x="7188891" y="-710004"/>
            <a:ext cx="1864353" cy="3956795"/>
          </a:xfrm>
          <a:custGeom>
            <a:rect b="b" l="l" r="r" t="t"/>
            <a:pathLst>
              <a:path extrusionOk="0" h="55287" w="26050">
                <a:moveTo>
                  <a:pt x="1042" y="1"/>
                </a:moveTo>
                <a:cubicBezTo>
                  <a:pt x="777" y="1"/>
                  <a:pt x="513" y="5"/>
                  <a:pt x="250" y="13"/>
                </a:cubicBezTo>
                <a:cubicBezTo>
                  <a:pt x="3" y="18"/>
                  <a:pt x="1" y="397"/>
                  <a:pt x="245" y="397"/>
                </a:cubicBezTo>
                <a:cubicBezTo>
                  <a:pt x="246" y="397"/>
                  <a:pt x="248" y="397"/>
                  <a:pt x="250" y="397"/>
                </a:cubicBezTo>
                <a:lnTo>
                  <a:pt x="245" y="397"/>
                </a:lnTo>
                <a:cubicBezTo>
                  <a:pt x="469" y="391"/>
                  <a:pt x="693" y="388"/>
                  <a:pt x="918" y="388"/>
                </a:cubicBezTo>
                <a:cubicBezTo>
                  <a:pt x="6242" y="388"/>
                  <a:pt x="11523" y="2093"/>
                  <a:pt x="15834" y="5217"/>
                </a:cubicBezTo>
                <a:cubicBezTo>
                  <a:pt x="17908" y="6714"/>
                  <a:pt x="20261" y="8777"/>
                  <a:pt x="20250" y="11560"/>
                </a:cubicBezTo>
                <a:cubicBezTo>
                  <a:pt x="20240" y="14338"/>
                  <a:pt x="17980" y="16640"/>
                  <a:pt x="15809" y="18179"/>
                </a:cubicBezTo>
                <a:cubicBezTo>
                  <a:pt x="13564" y="19765"/>
                  <a:pt x="11071" y="21081"/>
                  <a:pt x="9413" y="23346"/>
                </a:cubicBezTo>
                <a:cubicBezTo>
                  <a:pt x="8682" y="24346"/>
                  <a:pt x="8148" y="25513"/>
                  <a:pt x="8029" y="26762"/>
                </a:cubicBezTo>
                <a:cubicBezTo>
                  <a:pt x="7910" y="28005"/>
                  <a:pt x="8226" y="29203"/>
                  <a:pt x="8807" y="30276"/>
                </a:cubicBezTo>
                <a:cubicBezTo>
                  <a:pt x="10102" y="32665"/>
                  <a:pt x="12440" y="34132"/>
                  <a:pt x="14746" y="35407"/>
                </a:cubicBezTo>
                <a:cubicBezTo>
                  <a:pt x="16021" y="36111"/>
                  <a:pt x="17312" y="36790"/>
                  <a:pt x="18498" y="37630"/>
                </a:cubicBezTo>
                <a:cubicBezTo>
                  <a:pt x="19478" y="38324"/>
                  <a:pt x="20364" y="39143"/>
                  <a:pt x="21142" y="40056"/>
                </a:cubicBezTo>
                <a:cubicBezTo>
                  <a:pt x="24210" y="43652"/>
                  <a:pt x="25578" y="48711"/>
                  <a:pt x="24635" y="53355"/>
                </a:cubicBezTo>
                <a:cubicBezTo>
                  <a:pt x="24521" y="53930"/>
                  <a:pt x="24365" y="54495"/>
                  <a:pt x="24184" y="55049"/>
                </a:cubicBezTo>
                <a:cubicBezTo>
                  <a:pt x="24137" y="55193"/>
                  <a:pt x="24254" y="55286"/>
                  <a:pt x="24371" y="55286"/>
                </a:cubicBezTo>
                <a:cubicBezTo>
                  <a:pt x="24449" y="55286"/>
                  <a:pt x="24526" y="55246"/>
                  <a:pt x="24557" y="55153"/>
                </a:cubicBezTo>
                <a:cubicBezTo>
                  <a:pt x="26050" y="50634"/>
                  <a:pt x="25257" y="45513"/>
                  <a:pt x="22707" y="41527"/>
                </a:cubicBezTo>
                <a:cubicBezTo>
                  <a:pt x="21370" y="39428"/>
                  <a:pt x="19571" y="37765"/>
                  <a:pt x="17446" y="36485"/>
                </a:cubicBezTo>
                <a:cubicBezTo>
                  <a:pt x="14984" y="34997"/>
                  <a:pt x="12222" y="33872"/>
                  <a:pt x="10273" y="31675"/>
                </a:cubicBezTo>
                <a:cubicBezTo>
                  <a:pt x="9408" y="30701"/>
                  <a:pt x="8718" y="29534"/>
                  <a:pt x="8480" y="28244"/>
                </a:cubicBezTo>
                <a:cubicBezTo>
                  <a:pt x="8236" y="26948"/>
                  <a:pt x="8542" y="25564"/>
                  <a:pt x="9195" y="24393"/>
                </a:cubicBezTo>
                <a:cubicBezTo>
                  <a:pt x="10626" y="21843"/>
                  <a:pt x="13243" y="20407"/>
                  <a:pt x="15581" y="18806"/>
                </a:cubicBezTo>
                <a:cubicBezTo>
                  <a:pt x="17773" y="17303"/>
                  <a:pt x="19996" y="15354"/>
                  <a:pt x="20530" y="12613"/>
                </a:cubicBezTo>
                <a:cubicBezTo>
                  <a:pt x="21048" y="9938"/>
                  <a:pt x="19437" y="7689"/>
                  <a:pt x="17498" y="6030"/>
                </a:cubicBezTo>
                <a:cubicBezTo>
                  <a:pt x="13295" y="2439"/>
                  <a:pt x="7817" y="334"/>
                  <a:pt x="2307" y="34"/>
                </a:cubicBezTo>
                <a:cubicBezTo>
                  <a:pt x="1887" y="12"/>
                  <a:pt x="1464" y="1"/>
                  <a:pt x="1042"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2"/>
          <p:cNvSpPr/>
          <p:nvPr/>
        </p:nvSpPr>
        <p:spPr>
          <a:xfrm rot="3574811">
            <a:off x="-1634393" y="3573770"/>
            <a:ext cx="6854391" cy="2266648"/>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3"/>
          <p:cNvSpPr txBox="1"/>
          <p:nvPr>
            <p:ph type="title"/>
          </p:nvPr>
        </p:nvSpPr>
        <p:spPr>
          <a:xfrm>
            <a:off x="4047175" y="2504950"/>
            <a:ext cx="43836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Database Design</a:t>
            </a:r>
            <a:endParaRPr/>
          </a:p>
        </p:txBody>
      </p:sp>
      <p:sp>
        <p:nvSpPr>
          <p:cNvPr id="298" name="Google Shape;298;p43"/>
          <p:cNvSpPr txBox="1"/>
          <p:nvPr>
            <p:ph idx="2" type="title"/>
          </p:nvPr>
        </p:nvSpPr>
        <p:spPr>
          <a:xfrm>
            <a:off x="4047175" y="12549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pic>
        <p:nvPicPr>
          <p:cNvPr id="299" name="Google Shape;299;p43"/>
          <p:cNvPicPr preferRelativeResize="0"/>
          <p:nvPr>
            <p:ph idx="3" type="pic"/>
          </p:nvPr>
        </p:nvPicPr>
        <p:blipFill rotWithShape="1">
          <a:blip r:embed="rId3">
            <a:alphaModFix/>
          </a:blip>
          <a:srcRect b="961" l="0" r="0" t="961"/>
          <a:stretch/>
        </p:blipFill>
        <p:spPr>
          <a:xfrm>
            <a:off x="0" y="0"/>
            <a:ext cx="3493500" cy="5143499"/>
          </a:xfrm>
          <a:prstGeom prst="rect">
            <a:avLst/>
          </a:prstGeom>
        </p:spPr>
      </p:pic>
      <p:sp>
        <p:nvSpPr>
          <p:cNvPr id="300" name="Google Shape;300;p43"/>
          <p:cNvSpPr/>
          <p:nvPr/>
        </p:nvSpPr>
        <p:spPr>
          <a:xfrm rot="-2046227">
            <a:off x="6685157" y="-1236419"/>
            <a:ext cx="2549497" cy="3735233"/>
          </a:xfrm>
          <a:custGeom>
            <a:rect b="b" l="l" r="r" t="t"/>
            <a:pathLst>
              <a:path extrusionOk="0" h="47029" w="30447">
                <a:moveTo>
                  <a:pt x="10187" y="13559"/>
                </a:moveTo>
                <a:cubicBezTo>
                  <a:pt x="11197" y="13559"/>
                  <a:pt x="12195" y="13938"/>
                  <a:pt x="12569" y="14973"/>
                </a:cubicBezTo>
                <a:cubicBezTo>
                  <a:pt x="13056" y="16310"/>
                  <a:pt x="11802" y="17476"/>
                  <a:pt x="10672" y="17922"/>
                </a:cubicBezTo>
                <a:cubicBezTo>
                  <a:pt x="10094" y="18147"/>
                  <a:pt x="9473" y="18245"/>
                  <a:pt x="8848" y="18245"/>
                </a:cubicBezTo>
                <a:cubicBezTo>
                  <a:pt x="8135" y="18245"/>
                  <a:pt x="7417" y="18117"/>
                  <a:pt x="6754" y="17901"/>
                </a:cubicBezTo>
                <a:cubicBezTo>
                  <a:pt x="6115" y="17694"/>
                  <a:pt x="5525" y="17406"/>
                  <a:pt x="4984" y="17053"/>
                </a:cubicBezTo>
                <a:lnTo>
                  <a:pt x="4984" y="17053"/>
                </a:lnTo>
                <a:cubicBezTo>
                  <a:pt x="5181" y="16684"/>
                  <a:pt x="5413" y="16331"/>
                  <a:pt x="5681" y="15999"/>
                </a:cubicBezTo>
                <a:cubicBezTo>
                  <a:pt x="6505" y="14983"/>
                  <a:pt x="7609" y="14175"/>
                  <a:pt x="8853" y="13770"/>
                </a:cubicBezTo>
                <a:cubicBezTo>
                  <a:pt x="9261" y="13639"/>
                  <a:pt x="9725" y="13559"/>
                  <a:pt x="10187" y="13559"/>
                </a:cubicBezTo>
                <a:close/>
                <a:moveTo>
                  <a:pt x="1609" y="1"/>
                </a:moveTo>
                <a:cubicBezTo>
                  <a:pt x="1533" y="1"/>
                  <a:pt x="1462" y="43"/>
                  <a:pt x="1441" y="140"/>
                </a:cubicBezTo>
                <a:cubicBezTo>
                  <a:pt x="700" y="3472"/>
                  <a:pt x="0" y="6908"/>
                  <a:pt x="560" y="10324"/>
                </a:cubicBezTo>
                <a:cubicBezTo>
                  <a:pt x="996" y="12998"/>
                  <a:pt x="2257" y="15602"/>
                  <a:pt x="4491" y="17189"/>
                </a:cubicBezTo>
                <a:lnTo>
                  <a:pt x="4491" y="17189"/>
                </a:lnTo>
                <a:cubicBezTo>
                  <a:pt x="4073" y="18059"/>
                  <a:pt x="3826" y="19011"/>
                  <a:pt x="3789" y="19990"/>
                </a:cubicBezTo>
                <a:cubicBezTo>
                  <a:pt x="3737" y="21405"/>
                  <a:pt x="4100" y="22840"/>
                  <a:pt x="4831" y="24058"/>
                </a:cubicBezTo>
                <a:cubicBezTo>
                  <a:pt x="5556" y="25276"/>
                  <a:pt x="6624" y="26173"/>
                  <a:pt x="7769" y="26955"/>
                </a:cubicBezTo>
                <a:cubicBezTo>
                  <a:pt x="8941" y="27764"/>
                  <a:pt x="10195" y="28458"/>
                  <a:pt x="11299" y="29355"/>
                </a:cubicBezTo>
                <a:cubicBezTo>
                  <a:pt x="12341" y="30200"/>
                  <a:pt x="13165" y="31231"/>
                  <a:pt x="13807" y="32403"/>
                </a:cubicBezTo>
                <a:cubicBezTo>
                  <a:pt x="15072" y="34719"/>
                  <a:pt x="15658" y="37321"/>
                  <a:pt x="16585" y="39773"/>
                </a:cubicBezTo>
                <a:cubicBezTo>
                  <a:pt x="17487" y="42141"/>
                  <a:pt x="18778" y="44447"/>
                  <a:pt x="21022" y="45779"/>
                </a:cubicBezTo>
                <a:cubicBezTo>
                  <a:pt x="22410" y="46602"/>
                  <a:pt x="24032" y="47028"/>
                  <a:pt x="25650" y="47028"/>
                </a:cubicBezTo>
                <a:cubicBezTo>
                  <a:pt x="26642" y="47028"/>
                  <a:pt x="27633" y="46868"/>
                  <a:pt x="28568" y="46541"/>
                </a:cubicBezTo>
                <a:cubicBezTo>
                  <a:pt x="29164" y="46334"/>
                  <a:pt x="29734" y="46059"/>
                  <a:pt x="30268" y="45722"/>
                </a:cubicBezTo>
                <a:cubicBezTo>
                  <a:pt x="30447" y="45609"/>
                  <a:pt x="30339" y="45356"/>
                  <a:pt x="30174" y="45356"/>
                </a:cubicBezTo>
                <a:cubicBezTo>
                  <a:pt x="30143" y="45356"/>
                  <a:pt x="30110" y="45365"/>
                  <a:pt x="30076" y="45386"/>
                </a:cubicBezTo>
                <a:cubicBezTo>
                  <a:pt x="28748" y="46227"/>
                  <a:pt x="27196" y="46638"/>
                  <a:pt x="25639" y="46638"/>
                </a:cubicBezTo>
                <a:cubicBezTo>
                  <a:pt x="24694" y="46638"/>
                  <a:pt x="23747" y="46486"/>
                  <a:pt x="22846" y="46189"/>
                </a:cubicBezTo>
                <a:cubicBezTo>
                  <a:pt x="20452" y="45396"/>
                  <a:pt x="18778" y="43582"/>
                  <a:pt x="17689" y="41364"/>
                </a:cubicBezTo>
                <a:cubicBezTo>
                  <a:pt x="16611" y="39171"/>
                  <a:pt x="16046" y="36777"/>
                  <a:pt x="15181" y="34507"/>
                </a:cubicBezTo>
                <a:cubicBezTo>
                  <a:pt x="14761" y="33418"/>
                  <a:pt x="14279" y="32346"/>
                  <a:pt x="13636" y="31371"/>
                </a:cubicBezTo>
                <a:cubicBezTo>
                  <a:pt x="12963" y="30345"/>
                  <a:pt x="12123" y="29485"/>
                  <a:pt x="11143" y="28749"/>
                </a:cubicBezTo>
                <a:cubicBezTo>
                  <a:pt x="9060" y="27178"/>
                  <a:pt x="6432" y="26095"/>
                  <a:pt x="5085" y="23732"/>
                </a:cubicBezTo>
                <a:cubicBezTo>
                  <a:pt x="3973" y="21778"/>
                  <a:pt x="3894" y="19396"/>
                  <a:pt x="4810" y="17405"/>
                </a:cubicBezTo>
                <a:lnTo>
                  <a:pt x="4810" y="17405"/>
                </a:lnTo>
                <a:cubicBezTo>
                  <a:pt x="4895" y="17459"/>
                  <a:pt x="4981" y="17512"/>
                  <a:pt x="5069" y="17564"/>
                </a:cubicBezTo>
                <a:cubicBezTo>
                  <a:pt x="6153" y="18199"/>
                  <a:pt x="7559" y="18631"/>
                  <a:pt x="8916" y="18631"/>
                </a:cubicBezTo>
                <a:cubicBezTo>
                  <a:pt x="10296" y="18631"/>
                  <a:pt x="11626" y="18183"/>
                  <a:pt x="12512" y="17046"/>
                </a:cubicBezTo>
                <a:cubicBezTo>
                  <a:pt x="13300" y="16040"/>
                  <a:pt x="13211" y="14677"/>
                  <a:pt x="12211" y="13843"/>
                </a:cubicBezTo>
                <a:cubicBezTo>
                  <a:pt x="11629" y="13355"/>
                  <a:pt x="10932" y="13161"/>
                  <a:pt x="10218" y="13161"/>
                </a:cubicBezTo>
                <a:cubicBezTo>
                  <a:pt x="9513" y="13161"/>
                  <a:pt x="8791" y="13350"/>
                  <a:pt x="8148" y="13630"/>
                </a:cubicBezTo>
                <a:cubicBezTo>
                  <a:pt x="6659" y="14279"/>
                  <a:pt x="5439" y="15434"/>
                  <a:pt x="4671" y="16837"/>
                </a:cubicBezTo>
                <a:lnTo>
                  <a:pt x="4671" y="16837"/>
                </a:lnTo>
                <a:cubicBezTo>
                  <a:pt x="3071" y="15673"/>
                  <a:pt x="1945" y="13918"/>
                  <a:pt x="1348" y="11993"/>
                </a:cubicBezTo>
                <a:cubicBezTo>
                  <a:pt x="399" y="8950"/>
                  <a:pt x="710" y="5716"/>
                  <a:pt x="1306" y="2638"/>
                </a:cubicBezTo>
                <a:cubicBezTo>
                  <a:pt x="1462" y="1840"/>
                  <a:pt x="1633" y="1041"/>
                  <a:pt x="1814" y="243"/>
                </a:cubicBezTo>
                <a:cubicBezTo>
                  <a:pt x="1846" y="97"/>
                  <a:pt x="1723" y="1"/>
                  <a:pt x="1609"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417200" y="1117500"/>
            <a:ext cx="4043400" cy="29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3.1 Entity </a:t>
            </a:r>
            <a:r>
              <a:rPr lang="en">
                <a:solidFill>
                  <a:schemeClr val="dk2"/>
                </a:solidFill>
              </a:rPr>
              <a:t>Relationship</a:t>
            </a:r>
            <a:r>
              <a:rPr lang="en">
                <a:solidFill>
                  <a:schemeClr val="dk2"/>
                </a:solidFill>
              </a:rPr>
              <a:t> Diagram (ERD)</a:t>
            </a:r>
            <a:endParaRPr>
              <a:solidFill>
                <a:schemeClr val="dk2"/>
              </a:solidFill>
            </a:endParaRPr>
          </a:p>
        </p:txBody>
      </p:sp>
      <p:pic>
        <p:nvPicPr>
          <p:cNvPr id="306" name="Google Shape;306;p44"/>
          <p:cNvPicPr preferRelativeResize="0"/>
          <p:nvPr/>
        </p:nvPicPr>
        <p:blipFill>
          <a:blip r:embed="rId3">
            <a:alphaModFix/>
          </a:blip>
          <a:stretch>
            <a:fillRect/>
          </a:stretch>
        </p:blipFill>
        <p:spPr>
          <a:xfrm>
            <a:off x="5158850" y="0"/>
            <a:ext cx="3759900" cy="4782775"/>
          </a:xfrm>
          <a:prstGeom prst="rect">
            <a:avLst/>
          </a:prstGeom>
          <a:noFill/>
          <a:ln>
            <a:noFill/>
          </a:ln>
        </p:spPr>
      </p:pic>
      <p:sp>
        <p:nvSpPr>
          <p:cNvPr id="307" name="Google Shape;307;p44"/>
          <p:cNvSpPr txBox="1"/>
          <p:nvPr/>
        </p:nvSpPr>
        <p:spPr>
          <a:xfrm>
            <a:off x="6596473" y="4782775"/>
            <a:ext cx="153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ER Diagram </a:t>
            </a:r>
            <a:endParaRPr sz="12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ph idx="1" type="body"/>
          </p:nvPr>
        </p:nvSpPr>
        <p:spPr>
          <a:xfrm>
            <a:off x="713250" y="0"/>
            <a:ext cx="7717500" cy="979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100">
                <a:latin typeface="Calibri"/>
                <a:ea typeface="Calibri"/>
                <a:cs typeface="Calibri"/>
                <a:sym typeface="Calibri"/>
              </a:rPr>
              <a:t>The database is designed using a NoSQL schema structure using MongoDB. Collections such as Users, Products, Bookings, and Feedback are stored as a JSON-like documents, allowing schema flexibility and fast retrieval. This document-based design is ideal for application like JBMS where field may vary such as vendor specific bikes and scalability is crucial Team (2025). </a:t>
            </a:r>
            <a:endParaRPr sz="1100">
              <a:latin typeface="Calibri"/>
              <a:ea typeface="Calibri"/>
              <a:cs typeface="Calibri"/>
              <a:sym typeface="Calibri"/>
            </a:endParaRPr>
          </a:p>
          <a:p>
            <a:pPr indent="0" lvl="0" marL="0" rtl="0" algn="l">
              <a:spcBef>
                <a:spcPts val="1200"/>
              </a:spcBef>
              <a:spcAft>
                <a:spcPts val="0"/>
              </a:spcAft>
              <a:buNone/>
            </a:pPr>
            <a:r>
              <a:t/>
            </a:r>
            <a:endParaRPr/>
          </a:p>
        </p:txBody>
      </p:sp>
      <p:pic>
        <p:nvPicPr>
          <p:cNvPr id="313" name="Google Shape;313;p45"/>
          <p:cNvPicPr preferRelativeResize="0"/>
          <p:nvPr/>
        </p:nvPicPr>
        <p:blipFill>
          <a:blip r:embed="rId3">
            <a:alphaModFix/>
          </a:blip>
          <a:stretch>
            <a:fillRect/>
          </a:stretch>
        </p:blipFill>
        <p:spPr>
          <a:xfrm>
            <a:off x="1504613" y="979200"/>
            <a:ext cx="6134779" cy="3859500"/>
          </a:xfrm>
          <a:prstGeom prst="rect">
            <a:avLst/>
          </a:prstGeom>
          <a:noFill/>
          <a:ln>
            <a:noFill/>
          </a:ln>
        </p:spPr>
      </p:pic>
      <p:sp>
        <p:nvSpPr>
          <p:cNvPr id="314" name="Google Shape;314;p45"/>
          <p:cNvSpPr txBox="1"/>
          <p:nvPr/>
        </p:nvSpPr>
        <p:spPr>
          <a:xfrm>
            <a:off x="3802648" y="4792525"/>
            <a:ext cx="1538700" cy="4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Class Diagram</a:t>
            </a:r>
            <a:endParaRPr sz="12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6"/>
          <p:cNvSpPr txBox="1"/>
          <p:nvPr>
            <p:ph type="title"/>
          </p:nvPr>
        </p:nvSpPr>
        <p:spPr>
          <a:xfrm>
            <a:off x="720000" y="12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3.2 Data Flow Diagram (DFD)</a:t>
            </a:r>
            <a:endParaRPr>
              <a:solidFill>
                <a:schemeClr val="dk2"/>
              </a:solidFill>
            </a:endParaRPr>
          </a:p>
        </p:txBody>
      </p:sp>
      <p:pic>
        <p:nvPicPr>
          <p:cNvPr id="320" name="Google Shape;320;p46"/>
          <p:cNvPicPr preferRelativeResize="0"/>
          <p:nvPr/>
        </p:nvPicPr>
        <p:blipFill>
          <a:blip r:embed="rId3">
            <a:alphaModFix/>
          </a:blip>
          <a:stretch>
            <a:fillRect/>
          </a:stretch>
        </p:blipFill>
        <p:spPr>
          <a:xfrm>
            <a:off x="638150" y="797600"/>
            <a:ext cx="7867696" cy="3820975"/>
          </a:xfrm>
          <a:prstGeom prst="rect">
            <a:avLst/>
          </a:prstGeom>
          <a:noFill/>
          <a:ln>
            <a:noFill/>
          </a:ln>
        </p:spPr>
      </p:pic>
      <p:sp>
        <p:nvSpPr>
          <p:cNvPr id="321" name="Google Shape;321;p46"/>
          <p:cNvSpPr txBox="1"/>
          <p:nvPr/>
        </p:nvSpPr>
        <p:spPr>
          <a:xfrm>
            <a:off x="3080350" y="4720825"/>
            <a:ext cx="2349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0</a:t>
            </a:r>
            <a:endParaRPr sz="12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7"/>
          <p:cNvPicPr preferRelativeResize="0"/>
          <p:nvPr/>
        </p:nvPicPr>
        <p:blipFill>
          <a:blip r:embed="rId3">
            <a:alphaModFix/>
          </a:blip>
          <a:stretch>
            <a:fillRect/>
          </a:stretch>
        </p:blipFill>
        <p:spPr>
          <a:xfrm>
            <a:off x="2499100" y="86425"/>
            <a:ext cx="4145799" cy="4498250"/>
          </a:xfrm>
          <a:prstGeom prst="rect">
            <a:avLst/>
          </a:prstGeom>
          <a:noFill/>
          <a:ln>
            <a:noFill/>
          </a:ln>
        </p:spPr>
      </p:pic>
      <p:sp>
        <p:nvSpPr>
          <p:cNvPr id="327" name="Google Shape;327;p47"/>
          <p:cNvSpPr txBox="1"/>
          <p:nvPr/>
        </p:nvSpPr>
        <p:spPr>
          <a:xfrm>
            <a:off x="3293250" y="4584675"/>
            <a:ext cx="2557500" cy="7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 registration and Login</a:t>
            </a:r>
            <a:endParaRPr sz="12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8"/>
          <p:cNvPicPr preferRelativeResize="0"/>
          <p:nvPr/>
        </p:nvPicPr>
        <p:blipFill>
          <a:blip r:embed="rId3">
            <a:alphaModFix/>
          </a:blip>
          <a:stretch>
            <a:fillRect/>
          </a:stretch>
        </p:blipFill>
        <p:spPr>
          <a:xfrm>
            <a:off x="109449" y="93113"/>
            <a:ext cx="4533825" cy="4273648"/>
          </a:xfrm>
          <a:prstGeom prst="rect">
            <a:avLst/>
          </a:prstGeom>
          <a:noFill/>
          <a:ln>
            <a:noFill/>
          </a:ln>
        </p:spPr>
      </p:pic>
      <p:sp>
        <p:nvSpPr>
          <p:cNvPr id="333" name="Google Shape;333;p48"/>
          <p:cNvSpPr txBox="1"/>
          <p:nvPr/>
        </p:nvSpPr>
        <p:spPr>
          <a:xfrm>
            <a:off x="876350" y="4481963"/>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Check Bike Availability</a:t>
            </a:r>
            <a:endParaRPr sz="1200">
              <a:solidFill>
                <a:schemeClr val="dk1"/>
              </a:solidFill>
              <a:latin typeface="DM Sans"/>
              <a:ea typeface="DM Sans"/>
              <a:cs typeface="DM Sans"/>
              <a:sym typeface="DM Sans"/>
            </a:endParaRPr>
          </a:p>
        </p:txBody>
      </p:sp>
      <p:pic>
        <p:nvPicPr>
          <p:cNvPr id="334" name="Google Shape;334;p48"/>
          <p:cNvPicPr preferRelativeResize="0"/>
          <p:nvPr/>
        </p:nvPicPr>
        <p:blipFill>
          <a:blip r:embed="rId4">
            <a:alphaModFix/>
          </a:blip>
          <a:stretch>
            <a:fillRect/>
          </a:stretch>
        </p:blipFill>
        <p:spPr>
          <a:xfrm>
            <a:off x="4795674" y="152400"/>
            <a:ext cx="4195926" cy="3371010"/>
          </a:xfrm>
          <a:prstGeom prst="rect">
            <a:avLst/>
          </a:prstGeom>
          <a:noFill/>
          <a:ln>
            <a:noFill/>
          </a:ln>
        </p:spPr>
      </p:pic>
      <p:sp>
        <p:nvSpPr>
          <p:cNvPr id="335" name="Google Shape;335;p48"/>
          <p:cNvSpPr txBox="1"/>
          <p:nvPr/>
        </p:nvSpPr>
        <p:spPr>
          <a:xfrm>
            <a:off x="5393638" y="44434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Book and Pay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9"/>
          <p:cNvPicPr preferRelativeResize="0"/>
          <p:nvPr/>
        </p:nvPicPr>
        <p:blipFill>
          <a:blip r:embed="rId3">
            <a:alphaModFix/>
          </a:blip>
          <a:stretch>
            <a:fillRect/>
          </a:stretch>
        </p:blipFill>
        <p:spPr>
          <a:xfrm>
            <a:off x="152400" y="152400"/>
            <a:ext cx="4254826" cy="3739361"/>
          </a:xfrm>
          <a:prstGeom prst="rect">
            <a:avLst/>
          </a:prstGeom>
          <a:noFill/>
          <a:ln>
            <a:noFill/>
          </a:ln>
        </p:spPr>
      </p:pic>
      <p:sp>
        <p:nvSpPr>
          <p:cNvPr id="341" name="Google Shape;341;p49"/>
          <p:cNvSpPr txBox="1"/>
          <p:nvPr/>
        </p:nvSpPr>
        <p:spPr>
          <a:xfrm>
            <a:off x="779800" y="40331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Vendor Manage Bikes</a:t>
            </a:r>
            <a:endParaRPr/>
          </a:p>
        </p:txBody>
      </p:sp>
      <p:pic>
        <p:nvPicPr>
          <p:cNvPr id="342" name="Google Shape;342;p49"/>
          <p:cNvPicPr preferRelativeResize="0"/>
          <p:nvPr/>
        </p:nvPicPr>
        <p:blipFill>
          <a:blip r:embed="rId4">
            <a:alphaModFix/>
          </a:blip>
          <a:stretch>
            <a:fillRect/>
          </a:stretch>
        </p:blipFill>
        <p:spPr>
          <a:xfrm>
            <a:off x="4736776" y="152400"/>
            <a:ext cx="4254823" cy="3721275"/>
          </a:xfrm>
          <a:prstGeom prst="rect">
            <a:avLst/>
          </a:prstGeom>
          <a:noFill/>
          <a:ln>
            <a:noFill/>
          </a:ln>
        </p:spPr>
      </p:pic>
      <p:sp>
        <p:nvSpPr>
          <p:cNvPr id="343" name="Google Shape;343;p49"/>
          <p:cNvSpPr txBox="1"/>
          <p:nvPr/>
        </p:nvSpPr>
        <p:spPr>
          <a:xfrm>
            <a:off x="5364188" y="403312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Vendor View Bookings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4047175" y="2504950"/>
            <a:ext cx="43836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50" name="Google Shape;150;p23"/>
          <p:cNvSpPr txBox="1"/>
          <p:nvPr>
            <p:ph idx="2" type="title"/>
          </p:nvPr>
        </p:nvSpPr>
        <p:spPr>
          <a:xfrm>
            <a:off x="4047175" y="12549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1" name="Google Shape;151;p23"/>
          <p:cNvSpPr/>
          <p:nvPr/>
        </p:nvSpPr>
        <p:spPr>
          <a:xfrm flipH="1" rot="905865">
            <a:off x="2870224" y="-395705"/>
            <a:ext cx="6527022" cy="1870387"/>
          </a:xfrm>
          <a:custGeom>
            <a:rect b="b" l="l" r="r" t="t"/>
            <a:pathLst>
              <a:path extrusionOk="0" h="24380" w="85078">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a:off x="5463308" y="4465799"/>
            <a:ext cx="4662959" cy="1311896"/>
          </a:xfrm>
          <a:custGeom>
            <a:rect b="b" l="l" r="r" t="t"/>
            <a:pathLst>
              <a:path extrusionOk="0" h="15883" w="56454">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9" y="0"/>
            <a:ext cx="3681133"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0"/>
          <p:cNvSpPr txBox="1"/>
          <p:nvPr/>
        </p:nvSpPr>
        <p:spPr>
          <a:xfrm>
            <a:off x="2445150" y="4398500"/>
            <a:ext cx="425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Admin Manage Vendor</a:t>
            </a:r>
            <a:endParaRPr/>
          </a:p>
        </p:txBody>
      </p:sp>
      <p:pic>
        <p:nvPicPr>
          <p:cNvPr id="349" name="Google Shape;349;p50"/>
          <p:cNvPicPr preferRelativeResize="0"/>
          <p:nvPr/>
        </p:nvPicPr>
        <p:blipFill>
          <a:blip r:embed="rId3">
            <a:alphaModFix/>
          </a:blip>
          <a:stretch>
            <a:fillRect/>
          </a:stretch>
        </p:blipFill>
        <p:spPr>
          <a:xfrm>
            <a:off x="502913" y="152400"/>
            <a:ext cx="8138163" cy="410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1"/>
          <p:cNvPicPr preferRelativeResize="0"/>
          <p:nvPr/>
        </p:nvPicPr>
        <p:blipFill>
          <a:blip r:embed="rId3">
            <a:alphaModFix/>
          </a:blip>
          <a:stretch>
            <a:fillRect/>
          </a:stretch>
        </p:blipFill>
        <p:spPr>
          <a:xfrm>
            <a:off x="152400" y="152400"/>
            <a:ext cx="8839201" cy="3804332"/>
          </a:xfrm>
          <a:prstGeom prst="rect">
            <a:avLst/>
          </a:prstGeom>
          <a:noFill/>
          <a:ln>
            <a:noFill/>
          </a:ln>
        </p:spPr>
      </p:pic>
      <p:sp>
        <p:nvSpPr>
          <p:cNvPr id="355" name="Google Shape;355;p51"/>
          <p:cNvSpPr txBox="1"/>
          <p:nvPr/>
        </p:nvSpPr>
        <p:spPr>
          <a:xfrm>
            <a:off x="2445150" y="4398500"/>
            <a:ext cx="4253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Fig. Data Flow Diagram Level 1 - Admin Manage Bikes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 Security Implementation</a:t>
            </a:r>
            <a:endParaRPr>
              <a:solidFill>
                <a:schemeClr val="dk2"/>
              </a:solidFill>
            </a:endParaRPr>
          </a:p>
        </p:txBody>
      </p:sp>
      <p:sp>
        <p:nvSpPr>
          <p:cNvPr id="361" name="Google Shape;361;p52"/>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CIA (Confidentiality, Integrity, and Availability) must be adhered to when designing and implementing a website. For Jot Bikes Rental Management System, a multi-layered security approach has been implemented. This system consists of BCrypt which is used for secure password hashing, AES-256 encryption for sensitive data, data anonymization for privacy-compliant analytics, and RBAC (Role-Based Access Control) to ensure user has access based on their assigned role. Additionally, following industry best practice as recommended by OWASP and NIST. Secure Communication (HTTPS/SSL), environment-based key management, and having a proper admin activity login for audit trail will also be implemented. Precaution has been taken to ensure that JBMS is compliance and resilience in an unlikely event of a security breach.</a:t>
            </a:r>
            <a:endParaRPr sz="1500">
              <a:latin typeface="Calibri"/>
              <a:ea typeface="Calibri"/>
              <a:cs typeface="Calibri"/>
              <a:sym typeface="Calibri"/>
            </a:endParaRPr>
          </a:p>
          <a:p>
            <a:pPr indent="0" lvl="0" marL="0" rtl="0" algn="l">
              <a:spcBef>
                <a:spcPts val="1200"/>
              </a:spcBef>
              <a:spcAft>
                <a:spcPts val="0"/>
              </a:spcAft>
              <a:buNone/>
            </a:pPr>
            <a:r>
              <a:t/>
            </a:r>
            <a:endParaRPr sz="1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ph type="title"/>
          </p:nvPr>
        </p:nvSpPr>
        <p:spPr>
          <a:xfrm>
            <a:off x="467700" y="337575"/>
            <a:ext cx="8208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3.3.1 Password Hashing Using Bcrypt</a:t>
            </a:r>
            <a:endParaRPr>
              <a:solidFill>
                <a:schemeClr val="dk2"/>
              </a:solidFill>
            </a:endParaRPr>
          </a:p>
        </p:txBody>
      </p:sp>
      <p:sp>
        <p:nvSpPr>
          <p:cNvPr id="367" name="Google Shape;367;p53"/>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All password in JBMS is stored using the BCrypt hashing algorithm as it is highly resistant to brute-force and rainbow table attacks. BCrypt adds automatic salting to prevent identical passwords having the same hash and it is supported by all major language and framework this is highly recommended by OWASP for securely storing password OWASP (2024).</a:t>
            </a:r>
            <a:endParaRPr sz="1500">
              <a:latin typeface="Calibri"/>
              <a:ea typeface="Calibri"/>
              <a:cs typeface="Calibri"/>
              <a:sym typeface="Calibri"/>
            </a:endParaRPr>
          </a:p>
          <a:p>
            <a:pPr indent="0" lvl="0" marL="0" rtl="0" algn="just">
              <a:lnSpc>
                <a:spcPct val="115000"/>
              </a:lnSpc>
              <a:spcBef>
                <a:spcPts val="1200"/>
              </a:spcBef>
              <a:spcAft>
                <a:spcPts val="0"/>
              </a:spcAft>
              <a:buNone/>
            </a:pPr>
            <a:r>
              <a:rPr lang="en" sz="1500">
                <a:latin typeface="Calibri"/>
                <a:ea typeface="Calibri"/>
                <a:cs typeface="Calibri"/>
                <a:sym typeface="Calibri"/>
              </a:rPr>
              <a:t>Implementation</a:t>
            </a:r>
            <a:endParaRPr sz="1500">
              <a:latin typeface="Calibri"/>
              <a:ea typeface="Calibri"/>
              <a:cs typeface="Calibri"/>
              <a:sym typeface="Calibri"/>
            </a:endParaRPr>
          </a:p>
          <a:p>
            <a:pPr indent="-323850" lvl="0" marL="457200" rtl="0" algn="just">
              <a:lnSpc>
                <a:spcPct val="115000"/>
              </a:lnSpc>
              <a:spcBef>
                <a:spcPts val="1200"/>
              </a:spcBef>
              <a:spcAft>
                <a:spcPts val="0"/>
              </a:spcAft>
              <a:buSzPts val="1500"/>
              <a:buFont typeface="Calibri"/>
              <a:buChar char="●"/>
            </a:pPr>
            <a:r>
              <a:rPr lang="en" sz="1500">
                <a:latin typeface="Calibri"/>
                <a:ea typeface="Calibri"/>
                <a:cs typeface="Calibri"/>
                <a:sym typeface="Calibri"/>
              </a:rPr>
              <a:t>User password are hashed during registration using bcrypt.hashpw().</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The salted hash result is stored in the database.</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During login, the password is verified using bcrypt.checkpw().</a:t>
            </a:r>
            <a:endParaRPr sz="1500">
              <a:latin typeface="Calibri"/>
              <a:ea typeface="Calibri"/>
              <a:cs typeface="Calibri"/>
              <a:sym typeface="Calibri"/>
            </a:endParaRPr>
          </a:p>
          <a:p>
            <a:pPr indent="0" lvl="0" marL="0" rtl="0" algn="l">
              <a:spcBef>
                <a:spcPts val="800"/>
              </a:spcBef>
              <a:spcAft>
                <a:spcPts val="0"/>
              </a:spcAft>
              <a:buNone/>
            </a:pPr>
            <a:r>
              <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212850" y="172825"/>
            <a:ext cx="8718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3.3.2 AES-256 Encryption </a:t>
            </a:r>
            <a:r>
              <a:rPr lang="en">
                <a:solidFill>
                  <a:schemeClr val="dk2"/>
                </a:solidFill>
              </a:rPr>
              <a:t>for</a:t>
            </a:r>
            <a:r>
              <a:rPr lang="en">
                <a:solidFill>
                  <a:schemeClr val="dk2"/>
                </a:solidFill>
              </a:rPr>
              <a:t> data at rest</a:t>
            </a:r>
            <a:endParaRPr>
              <a:solidFill>
                <a:schemeClr val="dk2"/>
              </a:solidFill>
            </a:endParaRPr>
          </a:p>
        </p:txBody>
      </p:sp>
      <p:sp>
        <p:nvSpPr>
          <p:cNvPr id="373" name="Google Shape;373;p54"/>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In this modern era, it is the utmost importance to safeguard sensitive user information or PII (Personally Identifiable Information) and payment metadate. JBMS will be using the AES-256 encryption as it is recognized globally for its strength and speed this is also recommended by NIST for protection of data at rest (Grassi, Garcia &amp; Fenton 2017).</a:t>
            </a:r>
            <a:endParaRPr sz="1500">
              <a:latin typeface="Calibri"/>
              <a:ea typeface="Calibri"/>
              <a:cs typeface="Calibri"/>
              <a:sym typeface="Calibri"/>
            </a:endParaRPr>
          </a:p>
          <a:p>
            <a:pPr indent="0" lvl="0" marL="0" rtl="0" algn="just">
              <a:lnSpc>
                <a:spcPct val="115000"/>
              </a:lnSpc>
              <a:spcBef>
                <a:spcPts val="1200"/>
              </a:spcBef>
              <a:spcAft>
                <a:spcPts val="0"/>
              </a:spcAft>
              <a:buNone/>
            </a:pPr>
            <a:r>
              <a:rPr lang="en" sz="1500">
                <a:latin typeface="Calibri"/>
                <a:ea typeface="Calibri"/>
                <a:cs typeface="Calibri"/>
                <a:sym typeface="Calibri"/>
              </a:rPr>
              <a:t>Implementation</a:t>
            </a:r>
            <a:endParaRPr sz="1500">
              <a:latin typeface="Calibri"/>
              <a:ea typeface="Calibri"/>
              <a:cs typeface="Calibri"/>
              <a:sym typeface="Calibri"/>
            </a:endParaRPr>
          </a:p>
          <a:p>
            <a:pPr indent="-323850" lvl="0" marL="457200" rtl="0" algn="just">
              <a:lnSpc>
                <a:spcPct val="115000"/>
              </a:lnSpc>
              <a:spcBef>
                <a:spcPts val="1200"/>
              </a:spcBef>
              <a:spcAft>
                <a:spcPts val="0"/>
              </a:spcAft>
              <a:buSzPts val="1500"/>
              <a:buFont typeface="Calibri"/>
              <a:buChar char="●"/>
            </a:pPr>
            <a:r>
              <a:rPr lang="en" sz="1500">
                <a:latin typeface="Calibri"/>
                <a:ea typeface="Calibri"/>
                <a:cs typeface="Calibri"/>
                <a:sym typeface="Calibri"/>
              </a:rPr>
              <a:t>Data will be encrypted using AES-256 algorithm via the backend.</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Ensure that decryption will only be permitted after role-based authentication is validated.</a:t>
            </a:r>
            <a:endParaRPr sz="1500">
              <a:latin typeface="Calibri"/>
              <a:ea typeface="Calibri"/>
              <a:cs typeface="Calibri"/>
              <a:sym typeface="Calibri"/>
            </a:endParaRPr>
          </a:p>
          <a:p>
            <a:pPr indent="0" lvl="0" marL="0" rtl="0" algn="l">
              <a:spcBef>
                <a:spcPts val="800"/>
              </a:spcBef>
              <a:spcAft>
                <a:spcPts val="0"/>
              </a:spcAft>
              <a:buNone/>
            </a:pPr>
            <a:r>
              <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5"/>
          <p:cNvSpPr txBox="1"/>
          <p:nvPr>
            <p:ph type="title"/>
          </p:nvPr>
        </p:nvSpPr>
        <p:spPr>
          <a:xfrm>
            <a:off x="435150" y="194300"/>
            <a:ext cx="8273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3.3.3 Data </a:t>
            </a:r>
            <a:r>
              <a:rPr lang="en">
                <a:solidFill>
                  <a:schemeClr val="dk2"/>
                </a:solidFill>
              </a:rPr>
              <a:t>Anonymization</a:t>
            </a:r>
            <a:r>
              <a:rPr lang="en">
                <a:solidFill>
                  <a:schemeClr val="dk2"/>
                </a:solidFill>
              </a:rPr>
              <a:t> for Analytic </a:t>
            </a:r>
            <a:endParaRPr>
              <a:solidFill>
                <a:schemeClr val="dk2"/>
              </a:solidFill>
            </a:endParaRPr>
          </a:p>
        </p:txBody>
      </p:sp>
      <p:sp>
        <p:nvSpPr>
          <p:cNvPr id="379" name="Google Shape;379;p55"/>
          <p:cNvSpPr txBox="1"/>
          <p:nvPr>
            <p:ph idx="1" type="body"/>
          </p:nvPr>
        </p:nvSpPr>
        <p:spPr>
          <a:xfrm>
            <a:off x="713250" y="1134225"/>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To maintain user privacy, PII (Personally Identifiable Information) such as names, email addresses, and contact number must be anonymized. This is achieved through pseudonymization which will replace name with a coded identifier and email masking. Which will convert </a:t>
            </a:r>
            <a:r>
              <a:rPr lang="en" sz="1500" u="sng">
                <a:solidFill>
                  <a:srgbClr val="1155CC"/>
                </a:solidFill>
                <a:latin typeface="Calibri"/>
                <a:ea typeface="Calibri"/>
                <a:cs typeface="Calibri"/>
                <a:sym typeface="Calibri"/>
              </a:rPr>
              <a:t>K11111@student.kent.edu.au</a:t>
            </a:r>
            <a:r>
              <a:rPr lang="en" sz="1500">
                <a:latin typeface="Calibri"/>
                <a:ea typeface="Calibri"/>
                <a:cs typeface="Calibri"/>
                <a:sym typeface="Calibri"/>
              </a:rPr>
              <a:t> to </a:t>
            </a:r>
            <a:r>
              <a:rPr lang="en" sz="1500" u="sng">
                <a:solidFill>
                  <a:srgbClr val="1155CC"/>
                </a:solidFill>
                <a:latin typeface="Calibri"/>
                <a:ea typeface="Calibri"/>
                <a:cs typeface="Calibri"/>
                <a:sym typeface="Calibri"/>
              </a:rPr>
              <a:t>K*****@student.kent.edu.au</a:t>
            </a:r>
            <a:r>
              <a:rPr lang="en" sz="1500">
                <a:latin typeface="Calibri"/>
                <a:ea typeface="Calibri"/>
                <a:cs typeface="Calibri"/>
                <a:sym typeface="Calibri"/>
              </a:rPr>
              <a:t> , this will align with global data protection standards for privacy-enhancing data de-identification.</a:t>
            </a:r>
            <a:endParaRPr sz="1500">
              <a:latin typeface="Calibri"/>
              <a:ea typeface="Calibri"/>
              <a:cs typeface="Calibri"/>
              <a:sym typeface="Calibri"/>
            </a:endParaRPr>
          </a:p>
          <a:p>
            <a:pPr indent="0" lvl="0" marL="0" rtl="0" algn="l">
              <a:spcBef>
                <a:spcPts val="1200"/>
              </a:spcBef>
              <a:spcAft>
                <a:spcPts val="0"/>
              </a:spcAft>
              <a:buNone/>
            </a:pPr>
            <a:r>
              <a:t/>
            </a:r>
            <a:endParaRPr sz="1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141275" y="165650"/>
            <a:ext cx="886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3.3.4 Role-Based Access Control (RBAC)</a:t>
            </a:r>
            <a:endParaRPr>
              <a:solidFill>
                <a:schemeClr val="dk2"/>
              </a:solidFill>
            </a:endParaRPr>
          </a:p>
        </p:txBody>
      </p:sp>
      <p:sp>
        <p:nvSpPr>
          <p:cNvPr id="385" name="Google Shape;385;p56"/>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RBAC ensure that user only access feature that is relevant to their role as defined by NIST RBAC model (Sandhu ' et al. 1996).</a:t>
            </a:r>
            <a:endParaRPr sz="1500">
              <a:latin typeface="Calibri"/>
              <a:ea typeface="Calibri"/>
              <a:cs typeface="Calibri"/>
              <a:sym typeface="Calibri"/>
            </a:endParaRPr>
          </a:p>
          <a:p>
            <a:pPr indent="-323850" lvl="0" marL="457200" rtl="0" algn="just">
              <a:lnSpc>
                <a:spcPct val="115000"/>
              </a:lnSpc>
              <a:spcBef>
                <a:spcPts val="1200"/>
              </a:spcBef>
              <a:spcAft>
                <a:spcPts val="0"/>
              </a:spcAft>
              <a:buSzPts val="1500"/>
              <a:buFont typeface="Calibri"/>
              <a:buChar char="●"/>
            </a:pPr>
            <a:r>
              <a:rPr lang="en" sz="1500">
                <a:latin typeface="Calibri"/>
                <a:ea typeface="Calibri"/>
                <a:cs typeface="Calibri"/>
                <a:sym typeface="Calibri"/>
              </a:rPr>
              <a:t>Admin: Full access to the whole system</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Vendor: Access to the bike catalogue to add, update, and delete</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User: Access to their profile, manage booking, and provide feedback.</a:t>
            </a:r>
            <a:endParaRPr sz="1500">
              <a:latin typeface="Calibri"/>
              <a:ea typeface="Calibri"/>
              <a:cs typeface="Calibri"/>
              <a:sym typeface="Calibri"/>
            </a:endParaRPr>
          </a:p>
          <a:p>
            <a:pPr indent="0" lvl="0" marL="0" rtl="0" algn="l">
              <a:spcBef>
                <a:spcPts val="800"/>
              </a:spcBef>
              <a:spcAft>
                <a:spcPts val="0"/>
              </a:spcAft>
              <a:buNone/>
            </a:pPr>
            <a:r>
              <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442325" y="158475"/>
            <a:ext cx="825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3.3.5 Additional Security Best Practice </a:t>
            </a:r>
            <a:endParaRPr>
              <a:solidFill>
                <a:schemeClr val="dk2"/>
              </a:solidFill>
            </a:endParaRPr>
          </a:p>
        </p:txBody>
      </p:sp>
      <p:sp>
        <p:nvSpPr>
          <p:cNvPr id="391" name="Google Shape;391;p57"/>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With the evolving security landscape additional security measure will also be implemented to build a future-proof system.</a:t>
            </a:r>
            <a:endParaRPr sz="1500">
              <a:latin typeface="Calibri"/>
              <a:ea typeface="Calibri"/>
              <a:cs typeface="Calibri"/>
              <a:sym typeface="Calibri"/>
            </a:endParaRPr>
          </a:p>
          <a:p>
            <a:pPr indent="-323850" lvl="0" marL="457200" rtl="0" algn="just">
              <a:lnSpc>
                <a:spcPct val="115000"/>
              </a:lnSpc>
              <a:spcBef>
                <a:spcPts val="1200"/>
              </a:spcBef>
              <a:spcAft>
                <a:spcPts val="0"/>
              </a:spcAft>
              <a:buSzPts val="1500"/>
              <a:buFont typeface="Calibri"/>
              <a:buChar char="●"/>
            </a:pPr>
            <a:r>
              <a:rPr lang="en" sz="1500">
                <a:latin typeface="Calibri"/>
                <a:ea typeface="Calibri"/>
                <a:cs typeface="Calibri"/>
                <a:sym typeface="Calibri"/>
              </a:rPr>
              <a:t>Secure Communication (HTTPS/SSL): network communication is conducted over HTTPS using TLS encryption to prevent any data leakage and interception during transit.</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Admin activity logging: administrative actions are being logged to ensure accountability, operational transparency and preparation in case of future audit this aligns with ISO/IEC 27001:2022 standards for security auditing (ISO 2022).</a:t>
            </a:r>
            <a:endParaRPr sz="1500">
              <a:latin typeface="Calibri"/>
              <a:ea typeface="Calibri"/>
              <a:cs typeface="Calibri"/>
              <a:sym typeface="Calibri"/>
            </a:endParaRPr>
          </a:p>
          <a:p>
            <a:pPr indent="0" lvl="0" marL="0" rtl="0" algn="l">
              <a:spcBef>
                <a:spcPts val="800"/>
              </a:spcBef>
              <a:spcAft>
                <a:spcPts val="0"/>
              </a:spcAft>
              <a:buNone/>
            </a:pPr>
            <a:r>
              <a:t/>
            </a:r>
            <a:endParaRPr sz="15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8"/>
          <p:cNvSpPr txBox="1"/>
          <p:nvPr>
            <p:ph type="title"/>
          </p:nvPr>
        </p:nvSpPr>
        <p:spPr>
          <a:xfrm>
            <a:off x="4047175" y="2504950"/>
            <a:ext cx="43836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User Interface Design</a:t>
            </a:r>
            <a:endParaRPr/>
          </a:p>
        </p:txBody>
      </p:sp>
      <p:sp>
        <p:nvSpPr>
          <p:cNvPr id="397" name="Google Shape;397;p58"/>
          <p:cNvSpPr txBox="1"/>
          <p:nvPr>
            <p:ph idx="2" type="title"/>
          </p:nvPr>
        </p:nvSpPr>
        <p:spPr>
          <a:xfrm>
            <a:off x="4047175" y="12549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pic>
        <p:nvPicPr>
          <p:cNvPr id="398" name="Google Shape;398;p58"/>
          <p:cNvPicPr preferRelativeResize="0"/>
          <p:nvPr>
            <p:ph idx="3" type="pic"/>
          </p:nvPr>
        </p:nvPicPr>
        <p:blipFill rotWithShape="1">
          <a:blip r:embed="rId3">
            <a:alphaModFix/>
          </a:blip>
          <a:srcRect b="922" l="0" r="0" t="922"/>
          <a:stretch/>
        </p:blipFill>
        <p:spPr>
          <a:xfrm>
            <a:off x="0" y="0"/>
            <a:ext cx="3493500" cy="5143500"/>
          </a:xfrm>
          <a:prstGeom prst="rect">
            <a:avLst/>
          </a:prstGeom>
        </p:spPr>
      </p:pic>
      <p:sp>
        <p:nvSpPr>
          <p:cNvPr id="399" name="Google Shape;399;p58"/>
          <p:cNvSpPr/>
          <p:nvPr/>
        </p:nvSpPr>
        <p:spPr>
          <a:xfrm rot="9895689">
            <a:off x="5611890" y="-1163773"/>
            <a:ext cx="4956902" cy="3590076"/>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4.1 User Interface Storyboard</a:t>
            </a:r>
            <a:endParaRPr>
              <a:solidFill>
                <a:schemeClr val="dk2"/>
              </a:solidFill>
            </a:endParaRPr>
          </a:p>
        </p:txBody>
      </p:sp>
      <p:sp>
        <p:nvSpPr>
          <p:cNvPr id="405" name="Google Shape;405;p59"/>
          <p:cNvSpPr txBox="1"/>
          <p:nvPr>
            <p:ph idx="1" type="body"/>
          </p:nvPr>
        </p:nvSpPr>
        <p:spPr>
          <a:xfrm>
            <a:off x="713225" y="1119900"/>
            <a:ext cx="7717500" cy="3483900"/>
          </a:xfrm>
          <a:prstGeom prst="rect">
            <a:avLst/>
          </a:prstGeom>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This story board illustrates how different types of users will interact with the system. It shows different screen representations on how the system works. The UI is developed using React.js with Tailwind CSS. Tailwind provides responsive grid and flex layouts, which improve mobile responsiveness and consistency in design. Below is the storyboard of Jot Bikes System storyboard.</a:t>
            </a:r>
            <a:endParaRPr sz="1500">
              <a:latin typeface="Calibri"/>
              <a:ea typeface="Calibri"/>
              <a:cs typeface="Calibri"/>
              <a:sym typeface="Calibri"/>
            </a:endParaRPr>
          </a:p>
          <a:p>
            <a:pPr indent="0" lvl="0" marL="0" rtl="0" algn="l">
              <a:spcBef>
                <a:spcPts val="1200"/>
              </a:spcBef>
              <a:spcAft>
                <a:spcPts val="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1.1 Business Case</a:t>
            </a:r>
            <a:endParaRPr>
              <a:solidFill>
                <a:schemeClr val="dk2"/>
              </a:solidFill>
            </a:endParaRPr>
          </a:p>
        </p:txBody>
      </p:sp>
      <p:sp>
        <p:nvSpPr>
          <p:cNvPr id="159" name="Google Shape;159;p24"/>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Jot Bikes is Australia’s leading provider of electric bikes and scooters, offering both short-term rentals and direct sales. As the business expands, its current manual and fragmented systems for managing bookings, inventory, vendors, and customer data have become inefficient. These issues lead to booking overlaps, stock mismanagement, and customer dissatisfaction. To maintain competitiveness and improve service delivery, Jot Bikes requires a modern, web-based management solution that automates internal operations and provides real-time access to key services for customers, administrators, and vendors. This solution follows industry-recognized best practices in web development, security, and data privacy compliance (OWASP 2024), (OAIC 2024).</a:t>
            </a:r>
            <a:endParaRPr sz="1500">
              <a:latin typeface="Calibri"/>
              <a:ea typeface="Calibri"/>
              <a:cs typeface="Calibri"/>
              <a:sym typeface="Calibri"/>
            </a:endParaRPr>
          </a:p>
          <a:p>
            <a:pPr indent="0" lvl="0" marL="0" rtl="0" algn="l">
              <a:spcBef>
                <a:spcPts val="1200"/>
              </a:spcBef>
              <a:spcAft>
                <a:spcPts val="0"/>
              </a:spcAft>
              <a:buNone/>
            </a:pPr>
            <a:r>
              <a:t/>
            </a:r>
            <a:endParaRPr/>
          </a:p>
        </p:txBody>
      </p:sp>
      <p:sp>
        <p:nvSpPr>
          <p:cNvPr id="160" name="Google Shape;160;p24"/>
          <p:cNvSpPr/>
          <p:nvPr/>
        </p:nvSpPr>
        <p:spPr>
          <a:xfrm rot="491234">
            <a:off x="-533351" y="3869002"/>
            <a:ext cx="10437595" cy="2266648"/>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60"/>
          <p:cNvPicPr preferRelativeResize="0"/>
          <p:nvPr/>
        </p:nvPicPr>
        <p:blipFill>
          <a:blip r:embed="rId3">
            <a:alphaModFix/>
          </a:blip>
          <a:stretch>
            <a:fillRect/>
          </a:stretch>
        </p:blipFill>
        <p:spPr>
          <a:xfrm>
            <a:off x="152400" y="152400"/>
            <a:ext cx="4417943" cy="4838700"/>
          </a:xfrm>
          <a:prstGeom prst="rect">
            <a:avLst/>
          </a:prstGeom>
          <a:noFill/>
          <a:ln>
            <a:noFill/>
          </a:ln>
        </p:spPr>
      </p:pic>
      <p:pic>
        <p:nvPicPr>
          <p:cNvPr id="411" name="Google Shape;411;p60"/>
          <p:cNvPicPr preferRelativeResize="0"/>
          <p:nvPr/>
        </p:nvPicPr>
        <p:blipFill>
          <a:blip r:embed="rId4">
            <a:alphaModFix/>
          </a:blip>
          <a:stretch>
            <a:fillRect/>
          </a:stretch>
        </p:blipFill>
        <p:spPr>
          <a:xfrm>
            <a:off x="4722743" y="152400"/>
            <a:ext cx="4250337"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61"/>
          <p:cNvPicPr preferRelativeResize="0"/>
          <p:nvPr/>
        </p:nvPicPr>
        <p:blipFill>
          <a:blip r:embed="rId3">
            <a:alphaModFix/>
          </a:blip>
          <a:stretch>
            <a:fillRect/>
          </a:stretch>
        </p:blipFill>
        <p:spPr>
          <a:xfrm>
            <a:off x="1098750" y="188225"/>
            <a:ext cx="6946497"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2"/>
          <p:cNvSpPr txBox="1"/>
          <p:nvPr>
            <p:ph type="title"/>
          </p:nvPr>
        </p:nvSpPr>
        <p:spPr>
          <a:xfrm>
            <a:off x="719975" y="1226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4.2 Input Data Forms</a:t>
            </a:r>
            <a:endParaRPr>
              <a:solidFill>
                <a:schemeClr val="dk2"/>
              </a:solidFill>
            </a:endParaRPr>
          </a:p>
        </p:txBody>
      </p:sp>
      <p:sp>
        <p:nvSpPr>
          <p:cNvPr id="422" name="Google Shape;422;p62"/>
          <p:cNvSpPr txBox="1"/>
          <p:nvPr>
            <p:ph idx="1" type="body"/>
          </p:nvPr>
        </p:nvSpPr>
        <p:spPr>
          <a:xfrm>
            <a:off x="713250" y="854850"/>
            <a:ext cx="7717500" cy="10722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100">
                <a:latin typeface="Calibri"/>
                <a:ea typeface="Calibri"/>
                <a:cs typeface="Calibri"/>
                <a:sym typeface="Calibri"/>
              </a:rPr>
              <a:t>Client-side form validation is implemented using React Hook Form. Common validations include required fields, email format, and inline error display. Following the data created in MongoDB by NoSQL database the input form will be as following:</a:t>
            </a:r>
            <a:endParaRPr sz="1100">
              <a:latin typeface="Calibri"/>
              <a:ea typeface="Calibri"/>
              <a:cs typeface="Calibri"/>
              <a:sym typeface="Calibri"/>
            </a:endParaRPr>
          </a:p>
          <a:p>
            <a:pPr indent="0" lvl="0" marL="0" rtl="0" algn="just">
              <a:lnSpc>
                <a:spcPct val="115000"/>
              </a:lnSpc>
              <a:spcBef>
                <a:spcPts val="1200"/>
              </a:spcBef>
              <a:spcAft>
                <a:spcPts val="0"/>
              </a:spcAft>
              <a:buNone/>
            </a:pPr>
            <a:r>
              <a:rPr lang="en" sz="1100">
                <a:latin typeface="Calibri"/>
                <a:ea typeface="Calibri"/>
                <a:cs typeface="Calibri"/>
                <a:sym typeface="Calibri"/>
              </a:rPr>
              <a:t>Pre-AES</a:t>
            </a:r>
            <a:endParaRPr sz="1100">
              <a:latin typeface="Calibri"/>
              <a:ea typeface="Calibri"/>
              <a:cs typeface="Calibri"/>
              <a:sym typeface="Calibri"/>
            </a:endParaRPr>
          </a:p>
          <a:p>
            <a:pPr indent="0" lvl="0" marL="0" rtl="0" algn="l">
              <a:spcBef>
                <a:spcPts val="1200"/>
              </a:spcBef>
              <a:spcAft>
                <a:spcPts val="0"/>
              </a:spcAft>
              <a:buNone/>
            </a:pPr>
            <a:r>
              <a:t/>
            </a:r>
            <a:endParaRPr/>
          </a:p>
        </p:txBody>
      </p:sp>
      <p:pic>
        <p:nvPicPr>
          <p:cNvPr id="423" name="Google Shape;423;p62"/>
          <p:cNvPicPr preferRelativeResize="0"/>
          <p:nvPr/>
        </p:nvPicPr>
        <p:blipFill>
          <a:blip r:embed="rId3">
            <a:alphaModFix/>
          </a:blip>
          <a:stretch>
            <a:fillRect/>
          </a:stretch>
        </p:blipFill>
        <p:spPr>
          <a:xfrm>
            <a:off x="813100" y="1984350"/>
            <a:ext cx="4663659" cy="29116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3"/>
          <p:cNvSpPr txBox="1"/>
          <p:nvPr>
            <p:ph type="title"/>
          </p:nvPr>
        </p:nvSpPr>
        <p:spPr>
          <a:xfrm>
            <a:off x="720000" y="972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4.3 OUtput Report Forms</a:t>
            </a:r>
            <a:endParaRPr>
              <a:solidFill>
                <a:schemeClr val="dk2"/>
              </a:solidFill>
            </a:endParaRPr>
          </a:p>
        </p:txBody>
      </p:sp>
      <p:sp>
        <p:nvSpPr>
          <p:cNvPr id="429" name="Google Shape;429;p63"/>
          <p:cNvSpPr txBox="1"/>
          <p:nvPr>
            <p:ph idx="1" type="body"/>
          </p:nvPr>
        </p:nvSpPr>
        <p:spPr>
          <a:xfrm>
            <a:off x="713250" y="829800"/>
            <a:ext cx="7717500" cy="4313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latin typeface="Calibri"/>
                <a:ea typeface="Calibri"/>
                <a:cs typeface="Calibri"/>
                <a:sym typeface="Calibri"/>
              </a:rPr>
              <a:t>Following the data created in MongoDB by NoSQL database the input form will be as following:</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Post AES</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Users:</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        	</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"_id":{"$oid":"67f2fa6bcdd0be224f4af416"},</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"username":"erna",</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"email":"erna@gmail.com",</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"password":"$2b$10$jVn4z85CFj61pkbbVeRiYeaNaKTtBtbvrMfmPJPKKpziZDATp7a          	v2",</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"isAdmin":true,</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"createdAt":{"$date":{"$numberLong":"1743977067696"}},</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"updatedAt":{"$date":{"$numberLong":"1743977067696"}}</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,"__v":{"$numberInt":"0"}</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a:t>
            </a:r>
            <a:endParaRPr sz="1000">
              <a:latin typeface="Calibri"/>
              <a:ea typeface="Calibri"/>
              <a:cs typeface="Calibri"/>
              <a:sym typeface="Calibri"/>
            </a:endParaRPr>
          </a:p>
          <a:p>
            <a:pPr indent="0" lvl="0" marL="0" rtl="0" algn="l">
              <a:spcBef>
                <a:spcPts val="1200"/>
              </a:spcBef>
              <a:spcAft>
                <a:spcPts val="0"/>
              </a:spcAft>
              <a:buNone/>
            </a:pPr>
            <a:r>
              <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64"/>
          <p:cNvPicPr preferRelativeResize="0"/>
          <p:nvPr/>
        </p:nvPicPr>
        <p:blipFill>
          <a:blip r:embed="rId3">
            <a:alphaModFix/>
          </a:blip>
          <a:stretch>
            <a:fillRect/>
          </a:stretch>
        </p:blipFill>
        <p:spPr>
          <a:xfrm>
            <a:off x="790100" y="152400"/>
            <a:ext cx="7563794" cy="48387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idx="1" type="body"/>
          </p:nvPr>
        </p:nvSpPr>
        <p:spPr>
          <a:xfrm>
            <a:off x="713250" y="0"/>
            <a:ext cx="7717500" cy="3483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latin typeface="Calibri"/>
                <a:ea typeface="Calibri"/>
                <a:cs typeface="Calibri"/>
                <a:sym typeface="Calibri"/>
              </a:rPr>
              <a:t>Product Bookings:</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"_id":{"$oid":"67fed568d59f6ddf5d8fff0f"},</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"user":{"$oid":"67fde730e28f040be6cf6c53"},</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"product":{"$oid":"67fb468a958a3ef3a02ae3ae"}</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,"startDate":{"$date":{"$numberLong":"1744761600000"}},</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"endDate":{"$date":{"$numberLong":"1745366400000"}},</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"status":"pending",</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"totalPrice":{"$numberInt":"80"},</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"createdAt":{"$date":{"$numberLong":"1744754024996"}}</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,"__v":{"$numberInt":"0"}</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1200"/>
              </a:spcBef>
              <a:spcAft>
                <a:spcPts val="0"/>
              </a:spcAft>
              <a:buNone/>
            </a:pPr>
            <a:r>
              <a:t/>
            </a:r>
            <a:endParaRPr/>
          </a:p>
        </p:txBody>
      </p:sp>
      <p:sp>
        <p:nvSpPr>
          <p:cNvPr id="440" name="Google Shape;440;p65"/>
          <p:cNvSpPr/>
          <p:nvPr/>
        </p:nvSpPr>
        <p:spPr>
          <a:xfrm rot="10800000">
            <a:off x="5783772" y="-497563"/>
            <a:ext cx="4956945" cy="3590069"/>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6"/>
          <p:cNvSpPr txBox="1"/>
          <p:nvPr>
            <p:ph idx="1" type="body"/>
          </p:nvPr>
        </p:nvSpPr>
        <p:spPr>
          <a:xfrm>
            <a:off x="713250" y="0"/>
            <a:ext cx="7717500" cy="51435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000">
                <a:latin typeface="Calibri"/>
                <a:ea typeface="Calibri"/>
                <a:cs typeface="Calibri"/>
                <a:sym typeface="Calibri"/>
              </a:rPr>
              <a:t>Feedbacks:</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"_id":{"$oid":"67ff04a744fe755c3a232434"},</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"user":{"$oid":"67f2fa6bcdd0be224f4af416"},</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"type":"general",</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"subject":"Exceptional",</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"message":"Exceptional service and user experience. Keep it up!",</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"status":"pending",</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"priority":"low",</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"category":"website",</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"attachments":[],</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"createdAt":{"$date":{"$numberLong":"1744766119138"}},</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"updatedAt":{"$date":{"$numberLong":"1744766119138"}},</a:t>
            </a:r>
            <a:endParaRPr sz="1000">
              <a:latin typeface="Calibri"/>
              <a:ea typeface="Calibri"/>
              <a:cs typeface="Calibri"/>
              <a:sym typeface="Calibri"/>
            </a:endParaRPr>
          </a:p>
          <a:p>
            <a:pPr indent="12700" lvl="0" marL="0" rtl="0" algn="l">
              <a:lnSpc>
                <a:spcPct val="115000"/>
              </a:lnSpc>
              <a:spcBef>
                <a:spcPts val="1200"/>
              </a:spcBef>
              <a:spcAft>
                <a:spcPts val="0"/>
              </a:spcAft>
              <a:buNone/>
            </a:pPr>
            <a:r>
              <a:rPr lang="en" sz="1000">
                <a:latin typeface="Calibri"/>
                <a:ea typeface="Calibri"/>
                <a:cs typeface="Calibri"/>
                <a:sym typeface="Calibri"/>
              </a:rPr>
              <a:t>"__v":{"$numberInt":"0"}</a:t>
            </a:r>
            <a:endParaRPr sz="1000">
              <a:latin typeface="Calibri"/>
              <a:ea typeface="Calibri"/>
              <a:cs typeface="Calibri"/>
              <a:sym typeface="Calibri"/>
            </a:endParaRPr>
          </a:p>
          <a:p>
            <a:pPr indent="0" lvl="0" marL="0" rtl="0" algn="l">
              <a:lnSpc>
                <a:spcPct val="115000"/>
              </a:lnSpc>
              <a:spcBef>
                <a:spcPts val="1200"/>
              </a:spcBef>
              <a:spcAft>
                <a:spcPts val="0"/>
              </a:spcAft>
              <a:buNone/>
            </a:pPr>
            <a:r>
              <a:rPr lang="en" sz="1000">
                <a:latin typeface="Calibri"/>
                <a:ea typeface="Calibri"/>
                <a:cs typeface="Calibri"/>
                <a:sym typeface="Calibri"/>
              </a:rPr>
              <a:t>}</a:t>
            </a:r>
            <a:endParaRPr sz="1000">
              <a:latin typeface="Calibri"/>
              <a:ea typeface="Calibri"/>
              <a:cs typeface="Calibri"/>
              <a:sym typeface="Calibri"/>
            </a:endParaRPr>
          </a:p>
          <a:p>
            <a:pPr indent="0" lvl="0" marL="0" rtl="0" algn="l">
              <a:spcBef>
                <a:spcPts val="1200"/>
              </a:spcBef>
              <a:spcAft>
                <a:spcPts val="0"/>
              </a:spcAft>
              <a:buNone/>
            </a:pPr>
            <a:r>
              <a:t/>
            </a:r>
            <a:endParaRPr sz="1100">
              <a:latin typeface="Calibri"/>
              <a:ea typeface="Calibri"/>
              <a:cs typeface="Calibri"/>
              <a:sym typeface="Calibri"/>
            </a:endParaRPr>
          </a:p>
        </p:txBody>
      </p:sp>
      <p:sp>
        <p:nvSpPr>
          <p:cNvPr id="446" name="Google Shape;446;p66"/>
          <p:cNvSpPr/>
          <p:nvPr/>
        </p:nvSpPr>
        <p:spPr>
          <a:xfrm flipH="1" rot="2321281">
            <a:off x="3281834" y="873932"/>
            <a:ext cx="6880914" cy="2111725"/>
          </a:xfrm>
          <a:custGeom>
            <a:rect b="b" l="l" r="r" t="t"/>
            <a:pathLst>
              <a:path extrusionOk="0" h="24380" w="85078">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latin typeface="Calibri"/>
                <a:ea typeface="Calibri"/>
                <a:cs typeface="Calibri"/>
                <a:sym typeface="Calibri"/>
              </a:rPr>
              <a:t>Categories:</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"_id":{"$oid":"67f8920156194929d9b145bd"},</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"name":"Bike Rental",</a:t>
            </a:r>
            <a:endParaRPr sz="1100">
              <a:latin typeface="Calibri"/>
              <a:ea typeface="Calibri"/>
              <a:cs typeface="Calibri"/>
              <a:sym typeface="Calibri"/>
            </a:endParaRPr>
          </a:p>
          <a:p>
            <a:pPr indent="12700" lvl="0" marL="0" rtl="0" algn="l">
              <a:lnSpc>
                <a:spcPct val="115000"/>
              </a:lnSpc>
              <a:spcBef>
                <a:spcPts val="1200"/>
              </a:spcBef>
              <a:spcAft>
                <a:spcPts val="0"/>
              </a:spcAft>
              <a:buNone/>
            </a:pPr>
            <a:r>
              <a:rPr lang="en" sz="1100">
                <a:latin typeface="Calibri"/>
                <a:ea typeface="Calibri"/>
                <a:cs typeface="Calibri"/>
                <a:sym typeface="Calibri"/>
              </a:rPr>
              <a:t>"__v":{"$numberInt":"0"}</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p>
            <a:pPr indent="0" lvl="0" marL="0" rtl="0" algn="l">
              <a:spcBef>
                <a:spcPts val="1200"/>
              </a:spcBef>
              <a:spcAft>
                <a:spcPts val="0"/>
              </a:spcAft>
              <a:buNone/>
            </a:pPr>
            <a:r>
              <a:t/>
            </a:r>
            <a:endParaRPr/>
          </a:p>
        </p:txBody>
      </p:sp>
      <p:sp>
        <p:nvSpPr>
          <p:cNvPr id="452" name="Google Shape;452;p67"/>
          <p:cNvSpPr/>
          <p:nvPr/>
        </p:nvSpPr>
        <p:spPr>
          <a:xfrm rot="1174852">
            <a:off x="2985986" y="-602214"/>
            <a:ext cx="7226941" cy="4168054"/>
          </a:xfrm>
          <a:custGeom>
            <a:rect b="b" l="l" r="r" t="t"/>
            <a:pathLst>
              <a:path extrusionOk="0" h="29944" w="43016">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8"/>
          <p:cNvSpPr txBox="1"/>
          <p:nvPr>
            <p:ph type="title"/>
          </p:nvPr>
        </p:nvSpPr>
        <p:spPr>
          <a:xfrm>
            <a:off x="4047175" y="2504950"/>
            <a:ext cx="48870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 Plan &amp; System </a:t>
            </a:r>
            <a:r>
              <a:rPr lang="en"/>
              <a:t>Implementation</a:t>
            </a:r>
            <a:r>
              <a:rPr lang="en"/>
              <a:t> Plan</a:t>
            </a:r>
            <a:endParaRPr/>
          </a:p>
        </p:txBody>
      </p:sp>
      <p:sp>
        <p:nvSpPr>
          <p:cNvPr id="458" name="Google Shape;458;p68"/>
          <p:cNvSpPr txBox="1"/>
          <p:nvPr>
            <p:ph idx="2" type="title"/>
          </p:nvPr>
        </p:nvSpPr>
        <p:spPr>
          <a:xfrm>
            <a:off x="3980400" y="4763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pic>
        <p:nvPicPr>
          <p:cNvPr id="459" name="Google Shape;459;p68"/>
          <p:cNvPicPr preferRelativeResize="0"/>
          <p:nvPr>
            <p:ph idx="3" type="pic"/>
          </p:nvPr>
        </p:nvPicPr>
        <p:blipFill rotWithShape="1">
          <a:blip r:embed="rId3">
            <a:alphaModFix/>
          </a:blip>
          <a:srcRect b="893" l="0" r="0" t="903"/>
          <a:stretch/>
        </p:blipFill>
        <p:spPr>
          <a:xfrm>
            <a:off x="0" y="0"/>
            <a:ext cx="3493499" cy="5143500"/>
          </a:xfrm>
          <a:prstGeom prst="rect">
            <a:avLst/>
          </a:prstGeom>
        </p:spPr>
      </p:pic>
      <p:sp>
        <p:nvSpPr>
          <p:cNvPr id="460" name="Google Shape;460;p68"/>
          <p:cNvSpPr/>
          <p:nvPr/>
        </p:nvSpPr>
        <p:spPr>
          <a:xfrm rot="2700000">
            <a:off x="4964916" y="-258271"/>
            <a:ext cx="6088716" cy="1744786"/>
          </a:xfrm>
          <a:custGeom>
            <a:rect b="b" l="l" r="r" t="t"/>
            <a:pathLst>
              <a:path extrusionOk="0" h="24380" w="85078">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9"/>
          <p:cNvSpPr txBox="1"/>
          <p:nvPr>
            <p:ph type="title"/>
          </p:nvPr>
        </p:nvSpPr>
        <p:spPr>
          <a:xfrm>
            <a:off x="719975" y="72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5.1 System Implementation Plan </a:t>
            </a:r>
            <a:endParaRPr>
              <a:solidFill>
                <a:schemeClr val="dk2"/>
              </a:solidFill>
            </a:endParaRPr>
          </a:p>
        </p:txBody>
      </p:sp>
      <p:sp>
        <p:nvSpPr>
          <p:cNvPr id="466" name="Google Shape;466;p69"/>
          <p:cNvSpPr txBox="1"/>
          <p:nvPr>
            <p:ph idx="1" type="body"/>
          </p:nvPr>
        </p:nvSpPr>
        <p:spPr>
          <a:xfrm>
            <a:off x="719975" y="866800"/>
            <a:ext cx="7704000" cy="43746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The System Implementation plan is divided to 5 phase from development to production.</a:t>
            </a:r>
            <a:endParaRPr sz="1500">
              <a:latin typeface="Calibri"/>
              <a:ea typeface="Calibri"/>
              <a:cs typeface="Calibri"/>
              <a:sym typeface="Calibri"/>
            </a:endParaRPr>
          </a:p>
          <a:p>
            <a:pPr indent="0" lvl="0" marL="0" rtl="0" algn="just">
              <a:lnSpc>
                <a:spcPct val="115000"/>
              </a:lnSpc>
              <a:spcBef>
                <a:spcPts val="1200"/>
              </a:spcBef>
              <a:spcAft>
                <a:spcPts val="0"/>
              </a:spcAft>
              <a:buNone/>
            </a:pPr>
            <a:r>
              <a:rPr lang="en" sz="1500">
                <a:latin typeface="Calibri"/>
                <a:ea typeface="Calibri"/>
                <a:cs typeface="Calibri"/>
                <a:sym typeface="Calibri"/>
              </a:rPr>
              <a:t> Phase 1 (Environment Setup)</a:t>
            </a:r>
            <a:endParaRPr sz="1500">
              <a:latin typeface="Calibri"/>
              <a:ea typeface="Calibri"/>
              <a:cs typeface="Calibri"/>
              <a:sym typeface="Calibri"/>
            </a:endParaRPr>
          </a:p>
          <a:p>
            <a:pPr indent="-323850" lvl="0" marL="457200" rtl="0" algn="just">
              <a:lnSpc>
                <a:spcPct val="115000"/>
              </a:lnSpc>
              <a:spcBef>
                <a:spcPts val="1200"/>
              </a:spcBef>
              <a:spcAft>
                <a:spcPts val="0"/>
              </a:spcAft>
              <a:buClr>
                <a:schemeClr val="dk1"/>
              </a:buClr>
              <a:buSzPts val="1500"/>
              <a:buFont typeface="Calibri"/>
              <a:buChar char="●"/>
            </a:pPr>
            <a:r>
              <a:rPr lang="en" sz="1500">
                <a:latin typeface="Calibri"/>
                <a:ea typeface="Calibri"/>
                <a:cs typeface="Calibri"/>
                <a:sym typeface="Calibri"/>
              </a:rPr>
              <a:t>Timeline of 1-2 week</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Deploy frontend (React + TailwindCSS)</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Deploy backend (Node.js + Express)</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Configure MongoDB Atlas with access restrictions and backups</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Enable environment variables and secure communication (HTTPS)</a:t>
            </a:r>
            <a:endParaRPr sz="1500">
              <a:latin typeface="Calibri"/>
              <a:ea typeface="Calibri"/>
              <a:cs typeface="Calibri"/>
              <a:sym typeface="Calibri"/>
            </a:endParaRPr>
          </a:p>
          <a:p>
            <a:pPr indent="0" lvl="0" marL="0" rtl="0" algn="just">
              <a:lnSpc>
                <a:spcPct val="115000"/>
              </a:lnSpc>
              <a:spcBef>
                <a:spcPts val="1200"/>
              </a:spcBef>
              <a:spcAft>
                <a:spcPts val="0"/>
              </a:spcAft>
              <a:buNone/>
            </a:pPr>
            <a:r>
              <a:rPr lang="en" sz="1500">
                <a:latin typeface="Calibri"/>
                <a:ea typeface="Calibri"/>
                <a:cs typeface="Calibri"/>
                <a:sym typeface="Calibri"/>
              </a:rPr>
              <a:t>Phase 2 (System Configuration)</a:t>
            </a:r>
            <a:endParaRPr sz="1500">
              <a:latin typeface="Calibri"/>
              <a:ea typeface="Calibri"/>
              <a:cs typeface="Calibri"/>
              <a:sym typeface="Calibri"/>
            </a:endParaRPr>
          </a:p>
          <a:p>
            <a:pPr indent="-323850" lvl="0" marL="457200" rtl="0" algn="just">
              <a:lnSpc>
                <a:spcPct val="115000"/>
              </a:lnSpc>
              <a:spcBef>
                <a:spcPts val="1200"/>
              </a:spcBef>
              <a:spcAft>
                <a:spcPts val="0"/>
              </a:spcAft>
              <a:buClr>
                <a:schemeClr val="dk1"/>
              </a:buClr>
              <a:buSzPts val="1500"/>
              <a:buFont typeface="Calibri"/>
              <a:buChar char="●"/>
            </a:pPr>
            <a:r>
              <a:rPr lang="en" sz="1500">
                <a:latin typeface="Calibri"/>
                <a:ea typeface="Calibri"/>
                <a:cs typeface="Calibri"/>
                <a:sym typeface="Calibri"/>
              </a:rPr>
              <a:t>Timeline of 1 week</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Set up user roles and permissions: Admin, Vendor and User</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Configure bike categories, payment options, and rental rules.</a:t>
            </a:r>
            <a:endParaRPr sz="1500">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latin typeface="Calibri"/>
                <a:ea typeface="Calibri"/>
                <a:cs typeface="Calibri"/>
                <a:sym typeface="Calibri"/>
              </a:rPr>
              <a:t>Ensure data is displaying as intended in the website</a:t>
            </a:r>
            <a:endParaRPr sz="1500"/>
          </a:p>
        </p:txBody>
      </p:sp>
      <p:sp>
        <p:nvSpPr>
          <p:cNvPr id="467" name="Google Shape;467;p69"/>
          <p:cNvSpPr txBox="1"/>
          <p:nvPr/>
        </p:nvSpPr>
        <p:spPr>
          <a:xfrm>
            <a:off x="5945825" y="866800"/>
            <a:ext cx="2973000" cy="31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720000" y="72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1.2 Purpose and Objectives</a:t>
            </a:r>
            <a:endParaRPr>
              <a:solidFill>
                <a:schemeClr val="dk2"/>
              </a:solidFill>
            </a:endParaRPr>
          </a:p>
        </p:txBody>
      </p:sp>
      <p:sp>
        <p:nvSpPr>
          <p:cNvPr id="166" name="Google Shape;166;p25"/>
          <p:cNvSpPr txBox="1"/>
          <p:nvPr>
            <p:ph idx="1" type="body"/>
          </p:nvPr>
        </p:nvSpPr>
        <p:spPr>
          <a:xfrm>
            <a:off x="713250" y="829800"/>
            <a:ext cx="7717500" cy="37980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100">
                <a:latin typeface="Calibri"/>
                <a:ea typeface="Calibri"/>
                <a:cs typeface="Calibri"/>
                <a:sym typeface="Calibri"/>
              </a:rPr>
              <a:t>The purpose of the Jot Bikes Management System (JBMS) is to streamline operations and enhance customer and vendor experiences through digital transformation. The key objectives are:</a:t>
            </a:r>
            <a:endParaRPr sz="1100">
              <a:latin typeface="Calibri"/>
              <a:ea typeface="Calibri"/>
              <a:cs typeface="Calibri"/>
              <a:sym typeface="Calibri"/>
            </a:endParaRPr>
          </a:p>
          <a:p>
            <a:pPr indent="-298450" lvl="0" marL="457200" rtl="0" algn="just">
              <a:lnSpc>
                <a:spcPct val="115000"/>
              </a:lnSpc>
              <a:spcBef>
                <a:spcPts val="1200"/>
              </a:spcBef>
              <a:spcAft>
                <a:spcPts val="0"/>
              </a:spcAft>
              <a:buSzPts val="1100"/>
              <a:buFont typeface="Calibri"/>
              <a:buChar char="●"/>
            </a:pPr>
            <a:r>
              <a:rPr lang="en" sz="1100">
                <a:latin typeface="Calibri"/>
                <a:ea typeface="Calibri"/>
                <a:cs typeface="Calibri"/>
                <a:sym typeface="Calibri"/>
              </a:rPr>
              <a:t>Centralised Management: Build a web-based system to manage bike inventory, rental and sales records, vendor listings, and customer accounts in a single platform.</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Automated Booking and Secure Payment: Enable customers to search, book, and securely pay online, improving convenience and accuracy.</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Customer Engagement (CRM): Integrate automated notifications, feedback systems, and booking history to foster better communication and retention.</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Vendor Management Module: Provide a dashboard for vendors to manage bike listings and track bookings in real time.</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Analytics and Reporting: Equip administrators with dashboards for monitoring rental/sales trends, customer behaviour, and vendor performance.</a:t>
            </a:r>
            <a:endParaRPr sz="1100">
              <a:latin typeface="Calibri"/>
              <a:ea typeface="Calibri"/>
              <a:cs typeface="Calibri"/>
              <a:sym typeface="Calibri"/>
            </a:endParaRPr>
          </a:p>
          <a:p>
            <a:pPr indent="0" lvl="0" marL="0" rtl="0" algn="just">
              <a:lnSpc>
                <a:spcPct val="115000"/>
              </a:lnSpc>
              <a:spcBef>
                <a:spcPts val="1200"/>
              </a:spcBef>
              <a:spcAft>
                <a:spcPts val="0"/>
              </a:spcAft>
              <a:buNone/>
            </a:pPr>
            <a:r>
              <a:rPr lang="en" sz="1100">
                <a:latin typeface="Calibri"/>
                <a:ea typeface="Calibri"/>
                <a:cs typeface="Calibri"/>
                <a:sym typeface="Calibri"/>
              </a:rPr>
              <a:t>These objectives align with modern web development standards and ensure scalability and data protection in compliance with Australian regulations.</a:t>
            </a:r>
            <a:endParaRPr sz="1100">
              <a:latin typeface="Calibri"/>
              <a:ea typeface="Calibri"/>
              <a:cs typeface="Calibri"/>
              <a:sym typeface="Calibri"/>
            </a:endParaRPr>
          </a:p>
          <a:p>
            <a:pPr indent="0" lvl="0" marL="0" rtl="0" algn="l">
              <a:spcBef>
                <a:spcPts val="1200"/>
              </a:spcBef>
              <a:spcAft>
                <a:spcPts val="0"/>
              </a:spcAft>
              <a:buNone/>
            </a:pPr>
            <a:r>
              <a:t/>
            </a:r>
            <a:endParaRPr/>
          </a:p>
        </p:txBody>
      </p:sp>
      <p:sp>
        <p:nvSpPr>
          <p:cNvPr id="167" name="Google Shape;167;p25"/>
          <p:cNvSpPr/>
          <p:nvPr/>
        </p:nvSpPr>
        <p:spPr>
          <a:xfrm rot="-2089486">
            <a:off x="6279517" y="3745657"/>
            <a:ext cx="4036555" cy="2046404"/>
          </a:xfrm>
          <a:custGeom>
            <a:rect b="b" l="l" r="r" t="t"/>
            <a:pathLst>
              <a:path extrusionOk="0" h="28594" w="56402">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719975" y="72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5.1 System Implementation Plan </a:t>
            </a:r>
            <a:endParaRPr>
              <a:solidFill>
                <a:schemeClr val="dk2"/>
              </a:solidFill>
            </a:endParaRPr>
          </a:p>
        </p:txBody>
      </p:sp>
      <p:sp>
        <p:nvSpPr>
          <p:cNvPr id="473" name="Google Shape;473;p70"/>
          <p:cNvSpPr txBox="1"/>
          <p:nvPr/>
        </p:nvSpPr>
        <p:spPr>
          <a:xfrm>
            <a:off x="719975" y="964075"/>
            <a:ext cx="7704000" cy="370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1200"/>
              </a:spcBef>
              <a:spcAft>
                <a:spcPts val="0"/>
              </a:spcAft>
              <a:buNone/>
            </a:pPr>
            <a:r>
              <a:rPr lang="en" sz="1500">
                <a:solidFill>
                  <a:schemeClr val="dk1"/>
                </a:solidFill>
                <a:latin typeface="Calibri"/>
                <a:ea typeface="Calibri"/>
                <a:cs typeface="Calibri"/>
                <a:sym typeface="Calibri"/>
              </a:rPr>
              <a:t>Phase 3 (User Training)</a:t>
            </a:r>
            <a:endParaRPr sz="1500">
              <a:solidFill>
                <a:schemeClr val="dk1"/>
              </a:solidFill>
              <a:latin typeface="Calibri"/>
              <a:ea typeface="Calibri"/>
              <a:cs typeface="Calibri"/>
              <a:sym typeface="Calibri"/>
            </a:endParaRPr>
          </a:p>
          <a:p>
            <a:pPr indent="-323850" lvl="0" marL="457200" rtl="0" algn="just">
              <a:lnSpc>
                <a:spcPct val="115000"/>
              </a:lnSpc>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Timeline of 1 week</a:t>
            </a:r>
            <a:endParaRPr sz="1500">
              <a:solidFill>
                <a:schemeClr val="dk1"/>
              </a:solidFill>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Host a live demo session to the member of the different access, and how to populate the data.</a:t>
            </a:r>
            <a:endParaRPr sz="15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 sz="1500">
                <a:solidFill>
                  <a:schemeClr val="dk1"/>
                </a:solidFill>
                <a:latin typeface="Calibri"/>
                <a:ea typeface="Calibri"/>
                <a:cs typeface="Calibri"/>
                <a:sym typeface="Calibri"/>
              </a:rPr>
              <a:t>Phase 4 (System Testing)</a:t>
            </a:r>
            <a:endParaRPr sz="1500">
              <a:solidFill>
                <a:schemeClr val="dk1"/>
              </a:solidFill>
              <a:latin typeface="Calibri"/>
              <a:ea typeface="Calibri"/>
              <a:cs typeface="Calibri"/>
              <a:sym typeface="Calibri"/>
            </a:endParaRPr>
          </a:p>
          <a:p>
            <a:pPr indent="-323850" lvl="0" marL="457200" rtl="0" algn="just">
              <a:lnSpc>
                <a:spcPct val="115000"/>
              </a:lnSpc>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Rigorously perform testing to identify and resolve any bugs before going live</a:t>
            </a:r>
            <a:endParaRPr sz="1500">
              <a:solidFill>
                <a:schemeClr val="dk1"/>
              </a:solidFill>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Perform UAT (User Acceptance Testing) to gather feedback from the user and make relevant changes.</a:t>
            </a:r>
            <a:endParaRPr sz="1500">
              <a:solidFill>
                <a:schemeClr val="dk1"/>
              </a:solidFill>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Timeline of 2-3 week</a:t>
            </a:r>
            <a:endParaRPr sz="15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 sz="1500">
                <a:solidFill>
                  <a:schemeClr val="dk1"/>
                </a:solidFill>
                <a:latin typeface="Calibri"/>
                <a:ea typeface="Calibri"/>
                <a:cs typeface="Calibri"/>
                <a:sym typeface="Calibri"/>
              </a:rPr>
              <a:t>Phase 5 (Go-Live and Post launch support)</a:t>
            </a:r>
            <a:endParaRPr sz="1500">
              <a:solidFill>
                <a:schemeClr val="dk1"/>
              </a:solidFill>
              <a:latin typeface="Calibri"/>
              <a:ea typeface="Calibri"/>
              <a:cs typeface="Calibri"/>
              <a:sym typeface="Calibri"/>
            </a:endParaRPr>
          </a:p>
          <a:p>
            <a:pPr indent="-323850" lvl="0" marL="457200" rtl="0" algn="just">
              <a:lnSpc>
                <a:spcPct val="115000"/>
              </a:lnSpc>
              <a:spcBef>
                <a:spcPts val="120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Communicate launch details to stakeholder</a:t>
            </a:r>
            <a:endParaRPr sz="1500">
              <a:solidFill>
                <a:schemeClr val="dk1"/>
              </a:solidFill>
              <a:latin typeface="Calibri"/>
              <a:ea typeface="Calibri"/>
              <a:cs typeface="Calibri"/>
              <a:sym typeface="Calibri"/>
            </a:endParaRPr>
          </a:p>
          <a:p>
            <a:pPr indent="-323850" lvl="0" marL="457200" rtl="0" algn="just">
              <a:lnSpc>
                <a:spcPct val="115000"/>
              </a:lnSpc>
              <a:spcBef>
                <a:spcPts val="0"/>
              </a:spcBef>
              <a:spcAft>
                <a:spcPts val="0"/>
              </a:spcAft>
              <a:buClr>
                <a:schemeClr val="dk1"/>
              </a:buClr>
              <a:buSzPts val="1500"/>
              <a:buFont typeface="Calibri"/>
              <a:buChar char="●"/>
            </a:pPr>
            <a:r>
              <a:rPr lang="en" sz="1500">
                <a:solidFill>
                  <a:schemeClr val="dk1"/>
                </a:solidFill>
                <a:latin typeface="Calibri"/>
                <a:ea typeface="Calibri"/>
                <a:cs typeface="Calibri"/>
                <a:sym typeface="Calibri"/>
              </a:rPr>
              <a:t>Create a communication channel for support tickets, feedback, and error logs.</a:t>
            </a:r>
            <a:endParaRPr sz="15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1"/>
          <p:cNvSpPr txBox="1"/>
          <p:nvPr>
            <p:ph type="title"/>
          </p:nvPr>
        </p:nvSpPr>
        <p:spPr>
          <a:xfrm>
            <a:off x="720000" y="51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5.2 Test Plan </a:t>
            </a:r>
            <a:endParaRPr>
              <a:solidFill>
                <a:schemeClr val="dk2"/>
              </a:solidFill>
            </a:endParaRPr>
          </a:p>
        </p:txBody>
      </p:sp>
      <p:pic>
        <p:nvPicPr>
          <p:cNvPr id="479" name="Google Shape;479;p71"/>
          <p:cNvPicPr preferRelativeResize="0"/>
          <p:nvPr/>
        </p:nvPicPr>
        <p:blipFill>
          <a:blip r:embed="rId3">
            <a:alphaModFix/>
          </a:blip>
          <a:stretch>
            <a:fillRect/>
          </a:stretch>
        </p:blipFill>
        <p:spPr>
          <a:xfrm>
            <a:off x="2034413" y="804775"/>
            <a:ext cx="5075175" cy="4214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2"/>
          <p:cNvSpPr txBox="1"/>
          <p:nvPr>
            <p:ph type="title"/>
          </p:nvPr>
        </p:nvSpPr>
        <p:spPr>
          <a:xfrm>
            <a:off x="62400" y="0"/>
            <a:ext cx="901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dk2"/>
                </a:solidFill>
              </a:rPr>
              <a:t>5.3 Data Protection Impact Assessment (DPIA)</a:t>
            </a:r>
            <a:endParaRPr sz="3100">
              <a:solidFill>
                <a:schemeClr val="dk2"/>
              </a:solidFill>
            </a:endParaRPr>
          </a:p>
        </p:txBody>
      </p:sp>
      <p:sp>
        <p:nvSpPr>
          <p:cNvPr id="485" name="Google Shape;485;p72"/>
          <p:cNvSpPr txBox="1"/>
          <p:nvPr>
            <p:ph idx="1" type="body"/>
          </p:nvPr>
        </p:nvSpPr>
        <p:spPr>
          <a:xfrm>
            <a:off x="713250" y="572700"/>
            <a:ext cx="7717500" cy="11223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Since the project is based on Sydney Australia it is important to comply with local regulations such as Australian Privacy Act 1988 and Australian Privacy Principles (APPs), a Data Protection Impact Assessment has been conducted for JBMS this is to ensure that JBMS are safeguarding sensitive user data. The data are processed to enable bookings, payments, and rental operations. Also to authenticate users and manage roles securely.</a:t>
            </a:r>
            <a:endParaRPr sz="1500">
              <a:latin typeface="Calibri"/>
              <a:ea typeface="Calibri"/>
              <a:cs typeface="Calibri"/>
              <a:sym typeface="Calibri"/>
            </a:endParaRPr>
          </a:p>
          <a:p>
            <a:pPr indent="0" lvl="0" marL="0" rtl="0" algn="l">
              <a:spcBef>
                <a:spcPts val="1200"/>
              </a:spcBef>
              <a:spcAft>
                <a:spcPts val="0"/>
              </a:spcAft>
              <a:buNone/>
            </a:pPr>
            <a:r>
              <a:t/>
            </a:r>
            <a:endParaRPr sz="1500"/>
          </a:p>
        </p:txBody>
      </p:sp>
      <p:pic>
        <p:nvPicPr>
          <p:cNvPr id="486" name="Google Shape;486;p72"/>
          <p:cNvPicPr preferRelativeResize="0"/>
          <p:nvPr/>
        </p:nvPicPr>
        <p:blipFill>
          <a:blip r:embed="rId3">
            <a:alphaModFix/>
          </a:blip>
          <a:stretch>
            <a:fillRect/>
          </a:stretch>
        </p:blipFill>
        <p:spPr>
          <a:xfrm>
            <a:off x="1677700" y="2372250"/>
            <a:ext cx="5788612" cy="2596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3"/>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latin typeface="Calibri"/>
                <a:ea typeface="Calibri"/>
                <a:cs typeface="Calibri"/>
                <a:sym typeface="Calibri"/>
              </a:rPr>
              <a:t>Legal and Ethical Compliance</a:t>
            </a:r>
            <a:endParaRPr sz="1500">
              <a:latin typeface="Calibri"/>
              <a:ea typeface="Calibri"/>
              <a:cs typeface="Calibri"/>
              <a:sym typeface="Calibri"/>
            </a:endParaRPr>
          </a:p>
          <a:p>
            <a:pPr indent="-323850" lvl="0" marL="457200" rtl="0" algn="just">
              <a:lnSpc>
                <a:spcPct val="115000"/>
              </a:lnSpc>
              <a:spcBef>
                <a:spcPts val="1200"/>
              </a:spcBef>
              <a:spcAft>
                <a:spcPts val="0"/>
              </a:spcAft>
              <a:buSzPts val="1500"/>
              <a:buFont typeface="Calibri"/>
              <a:buChar char="●"/>
            </a:pPr>
            <a:r>
              <a:rPr lang="en" sz="1500">
                <a:latin typeface="Calibri"/>
                <a:ea typeface="Calibri"/>
                <a:cs typeface="Calibri"/>
                <a:sym typeface="Calibri"/>
              </a:rPr>
              <a:t>Ensure it is following Australian Privacy Act (1998) and APPs 1-13 OAIC (2024)</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Ensure user are providing consent before data collection</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User can request account/data deletion</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Ensure data are safely stored and not share to any third-party without consent</a:t>
            </a:r>
            <a:endParaRPr sz="1500">
              <a:latin typeface="Calibri"/>
              <a:ea typeface="Calibri"/>
              <a:cs typeface="Calibri"/>
              <a:sym typeface="Calibri"/>
            </a:endParaRPr>
          </a:p>
          <a:p>
            <a:pPr indent="-323850" lvl="0" marL="457200" rtl="0" algn="just">
              <a:lnSpc>
                <a:spcPct val="115000"/>
              </a:lnSpc>
              <a:spcBef>
                <a:spcPts val="0"/>
              </a:spcBef>
              <a:spcAft>
                <a:spcPts val="0"/>
              </a:spcAft>
              <a:buSzPts val="1500"/>
              <a:buFont typeface="Calibri"/>
              <a:buChar char="●"/>
            </a:pPr>
            <a:r>
              <a:rPr lang="en" sz="1500">
                <a:latin typeface="Calibri"/>
                <a:ea typeface="Calibri"/>
                <a:cs typeface="Calibri"/>
                <a:sym typeface="Calibri"/>
              </a:rPr>
              <a:t>Privacy policy are publicly available on the website platform</a:t>
            </a:r>
            <a:endParaRPr sz="1500">
              <a:latin typeface="Calibri"/>
              <a:ea typeface="Calibri"/>
              <a:cs typeface="Calibri"/>
              <a:sym typeface="Calibri"/>
            </a:endParaRPr>
          </a:p>
          <a:p>
            <a:pPr indent="0" lvl="0" marL="0" rtl="0" algn="l">
              <a:spcBef>
                <a:spcPts val="1200"/>
              </a:spcBef>
              <a:spcAft>
                <a:spcPts val="0"/>
              </a:spcAft>
              <a:buNone/>
            </a:pPr>
            <a:r>
              <a:t/>
            </a:r>
            <a:endParaRPr sz="1500"/>
          </a:p>
        </p:txBody>
      </p:sp>
      <p:sp>
        <p:nvSpPr>
          <p:cNvPr id="492" name="Google Shape;492;p73"/>
          <p:cNvSpPr txBox="1"/>
          <p:nvPr>
            <p:ph type="title"/>
          </p:nvPr>
        </p:nvSpPr>
        <p:spPr>
          <a:xfrm>
            <a:off x="62400" y="0"/>
            <a:ext cx="901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solidFill>
                  <a:schemeClr val="dk2"/>
                </a:solidFill>
              </a:rPr>
              <a:t>5.3 Data Protection Impact Assessment (DPIA)</a:t>
            </a:r>
            <a:endParaRPr sz="31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4"/>
          <p:cNvSpPr txBox="1"/>
          <p:nvPr>
            <p:ph type="title"/>
          </p:nvPr>
        </p:nvSpPr>
        <p:spPr>
          <a:xfrm>
            <a:off x="4047175" y="2504950"/>
            <a:ext cx="4383600" cy="13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Feedback</a:t>
            </a:r>
            <a:endParaRPr/>
          </a:p>
        </p:txBody>
      </p:sp>
      <p:sp>
        <p:nvSpPr>
          <p:cNvPr id="498" name="Google Shape;498;p74"/>
          <p:cNvSpPr txBox="1"/>
          <p:nvPr>
            <p:ph idx="2" type="title"/>
          </p:nvPr>
        </p:nvSpPr>
        <p:spPr>
          <a:xfrm>
            <a:off x="4047175" y="1254950"/>
            <a:ext cx="11832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pic>
        <p:nvPicPr>
          <p:cNvPr id="499" name="Google Shape;499;p74"/>
          <p:cNvPicPr preferRelativeResize="0"/>
          <p:nvPr>
            <p:ph idx="3" type="pic"/>
          </p:nvPr>
        </p:nvPicPr>
        <p:blipFill rotWithShape="1">
          <a:blip r:embed="rId3">
            <a:alphaModFix/>
          </a:blip>
          <a:srcRect b="893" l="0" r="0" t="903"/>
          <a:stretch/>
        </p:blipFill>
        <p:spPr>
          <a:xfrm>
            <a:off x="0" y="0"/>
            <a:ext cx="3493501" cy="5143501"/>
          </a:xfrm>
          <a:prstGeom prst="rect">
            <a:avLst/>
          </a:prstGeom>
        </p:spPr>
      </p:pic>
      <p:sp>
        <p:nvSpPr>
          <p:cNvPr id="500" name="Google Shape;500;p74"/>
          <p:cNvSpPr/>
          <p:nvPr/>
        </p:nvSpPr>
        <p:spPr>
          <a:xfrm rot="693029">
            <a:off x="3704922" y="-816034"/>
            <a:ext cx="5957817" cy="3217440"/>
          </a:xfrm>
          <a:custGeom>
            <a:rect b="b" l="l" r="r" t="t"/>
            <a:pathLst>
              <a:path extrusionOk="0" h="29944" w="43016">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5"/>
          <p:cNvSpPr txBox="1"/>
          <p:nvPr>
            <p:ph type="title"/>
          </p:nvPr>
        </p:nvSpPr>
        <p:spPr>
          <a:xfrm>
            <a:off x="716600" y="58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from the lecture</a:t>
            </a:r>
            <a:endParaRPr/>
          </a:p>
        </p:txBody>
      </p:sp>
      <p:sp>
        <p:nvSpPr>
          <p:cNvPr id="506" name="Google Shape;506;p75"/>
          <p:cNvSpPr txBox="1"/>
          <p:nvPr>
            <p:ph idx="1" type="subTitle"/>
          </p:nvPr>
        </p:nvSpPr>
        <p:spPr>
          <a:xfrm>
            <a:off x="713200" y="1937343"/>
            <a:ext cx="2473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Feedback: “Provide description for each table and diagram not just pasting the picture in without any explanation.”</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taken: Brief explanation has been provided to ensure the reader know and </a:t>
            </a:r>
            <a:r>
              <a:rPr lang="en"/>
              <a:t>understand what the purpose of the picture, table and diagram is. </a:t>
            </a:r>
            <a:endParaRPr/>
          </a:p>
        </p:txBody>
      </p:sp>
      <p:sp>
        <p:nvSpPr>
          <p:cNvPr id="507" name="Google Shape;507;p75"/>
          <p:cNvSpPr txBox="1"/>
          <p:nvPr>
            <p:ph idx="2" type="subTitle"/>
          </p:nvPr>
        </p:nvSpPr>
        <p:spPr>
          <a:xfrm>
            <a:off x="3331850" y="1937342"/>
            <a:ext cx="2473500" cy="27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Feedback: “</a:t>
            </a:r>
            <a:r>
              <a:rPr b="1" lang="en"/>
              <a:t>Start</a:t>
            </a:r>
            <a:r>
              <a:rPr b="1" lang="en"/>
              <a:t> </a:t>
            </a:r>
            <a:r>
              <a:rPr b="1" lang="en"/>
              <a:t>working</a:t>
            </a:r>
            <a:r>
              <a:rPr b="1" lang="en"/>
              <a:t> on the actual website </a:t>
            </a:r>
            <a:r>
              <a:rPr b="1" lang="en"/>
              <a:t>development</a:t>
            </a:r>
            <a:r>
              <a:rPr b="1" lang="en"/>
              <a:t> based on this report.”</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taken: Website has been generated based on the content of the document though it is still a rough start, but progress has been made.</a:t>
            </a:r>
            <a:endParaRPr/>
          </a:p>
        </p:txBody>
      </p:sp>
      <p:sp>
        <p:nvSpPr>
          <p:cNvPr id="508" name="Google Shape;508;p75"/>
          <p:cNvSpPr txBox="1"/>
          <p:nvPr>
            <p:ph idx="3" type="subTitle"/>
          </p:nvPr>
        </p:nvSpPr>
        <p:spPr>
          <a:xfrm>
            <a:off x="5950500" y="1937343"/>
            <a:ext cx="2473500" cy="25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Feedback: “Ensure adequate </a:t>
            </a:r>
            <a:r>
              <a:rPr b="1" lang="en"/>
              <a:t>reference</a:t>
            </a:r>
            <a:r>
              <a:rPr b="1" lang="en"/>
              <a:t> is provided.”</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Action taken: Beside the 5 minimum reference as required by the </a:t>
            </a:r>
            <a:r>
              <a:rPr lang="en"/>
              <a:t>assignment</a:t>
            </a:r>
            <a:r>
              <a:rPr lang="en"/>
              <a:t> adequate amount of reference has been included to ensure the document are citing relevant sources. </a:t>
            </a:r>
            <a:endParaRPr/>
          </a:p>
        </p:txBody>
      </p:sp>
      <p:sp>
        <p:nvSpPr>
          <p:cNvPr id="509" name="Google Shape;509;p75"/>
          <p:cNvSpPr/>
          <p:nvPr/>
        </p:nvSpPr>
        <p:spPr>
          <a:xfrm rot="693033">
            <a:off x="6308176" y="-592381"/>
            <a:ext cx="3078519" cy="2142997"/>
          </a:xfrm>
          <a:custGeom>
            <a:rect b="b" l="l" r="r" t="t"/>
            <a:pathLst>
              <a:path extrusionOk="0" h="29944" w="43016">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 name="Google Shape;510;p75"/>
          <p:cNvGrpSpPr/>
          <p:nvPr/>
        </p:nvGrpSpPr>
        <p:grpSpPr>
          <a:xfrm>
            <a:off x="719999" y="1299627"/>
            <a:ext cx="355434" cy="355815"/>
            <a:chOff x="4673540" y="3680297"/>
            <a:chExt cx="355434" cy="355815"/>
          </a:xfrm>
        </p:grpSpPr>
        <p:sp>
          <p:nvSpPr>
            <p:cNvPr id="511" name="Google Shape;511;p75"/>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dk2"/>
                </a:highlight>
              </a:endParaRPr>
            </a:p>
          </p:txBody>
        </p:sp>
        <p:sp>
          <p:nvSpPr>
            <p:cNvPr id="512" name="Google Shape;512;p75"/>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dk2"/>
                </a:highlight>
              </a:endParaRPr>
            </a:p>
          </p:txBody>
        </p:sp>
        <p:sp>
          <p:nvSpPr>
            <p:cNvPr id="513" name="Google Shape;513;p75"/>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highlight>
                  <a:schemeClr val="dk2"/>
                </a:highlight>
              </a:endParaRPr>
            </a:p>
          </p:txBody>
        </p:sp>
      </p:grpSp>
      <p:grpSp>
        <p:nvGrpSpPr>
          <p:cNvPr id="514" name="Google Shape;514;p75"/>
          <p:cNvGrpSpPr/>
          <p:nvPr/>
        </p:nvGrpSpPr>
        <p:grpSpPr>
          <a:xfrm>
            <a:off x="3418476" y="1300215"/>
            <a:ext cx="363275" cy="354626"/>
            <a:chOff x="1303876" y="2419377"/>
            <a:chExt cx="363275" cy="354626"/>
          </a:xfrm>
        </p:grpSpPr>
        <p:sp>
          <p:nvSpPr>
            <p:cNvPr id="515" name="Google Shape;515;p75"/>
            <p:cNvSpPr/>
            <p:nvPr/>
          </p:nvSpPr>
          <p:spPr>
            <a:xfrm>
              <a:off x="1303876" y="2507701"/>
              <a:ext cx="363275" cy="266302"/>
            </a:xfrm>
            <a:custGeom>
              <a:rect b="b" l="l" r="r" t="t"/>
              <a:pathLst>
                <a:path extrusionOk="0" h="8406" w="11467">
                  <a:moveTo>
                    <a:pt x="3251" y="1631"/>
                  </a:moveTo>
                  <a:lnTo>
                    <a:pt x="3680" y="2060"/>
                  </a:lnTo>
                  <a:lnTo>
                    <a:pt x="2060" y="3691"/>
                  </a:lnTo>
                  <a:lnTo>
                    <a:pt x="1620" y="3262"/>
                  </a:lnTo>
                  <a:lnTo>
                    <a:pt x="3251" y="1631"/>
                  </a:lnTo>
                  <a:close/>
                  <a:moveTo>
                    <a:pt x="8156" y="1929"/>
                  </a:moveTo>
                  <a:lnTo>
                    <a:pt x="9799" y="3560"/>
                  </a:lnTo>
                  <a:lnTo>
                    <a:pt x="9371" y="3989"/>
                  </a:lnTo>
                  <a:lnTo>
                    <a:pt x="7728" y="2357"/>
                  </a:lnTo>
                  <a:lnTo>
                    <a:pt x="8156" y="1929"/>
                  </a:lnTo>
                  <a:close/>
                  <a:moveTo>
                    <a:pt x="7609" y="2715"/>
                  </a:moveTo>
                  <a:lnTo>
                    <a:pt x="9014" y="4108"/>
                  </a:lnTo>
                  <a:lnTo>
                    <a:pt x="8692" y="4405"/>
                  </a:lnTo>
                  <a:cubicBezTo>
                    <a:pt x="8656" y="4453"/>
                    <a:pt x="8621" y="4501"/>
                    <a:pt x="8597" y="4560"/>
                  </a:cubicBezTo>
                  <a:cubicBezTo>
                    <a:pt x="8561" y="4620"/>
                    <a:pt x="8549" y="4679"/>
                    <a:pt x="8549" y="4739"/>
                  </a:cubicBezTo>
                  <a:cubicBezTo>
                    <a:pt x="8537" y="4870"/>
                    <a:pt x="8490" y="4989"/>
                    <a:pt x="8383" y="5072"/>
                  </a:cubicBezTo>
                  <a:lnTo>
                    <a:pt x="7847" y="5620"/>
                  </a:lnTo>
                  <a:lnTo>
                    <a:pt x="5930" y="3691"/>
                  </a:lnTo>
                  <a:lnTo>
                    <a:pt x="6609" y="3429"/>
                  </a:lnTo>
                  <a:cubicBezTo>
                    <a:pt x="6609" y="3429"/>
                    <a:pt x="6632" y="3429"/>
                    <a:pt x="6632" y="3417"/>
                  </a:cubicBezTo>
                  <a:cubicBezTo>
                    <a:pt x="6739" y="3358"/>
                    <a:pt x="6823" y="3262"/>
                    <a:pt x="6882" y="3155"/>
                  </a:cubicBezTo>
                  <a:cubicBezTo>
                    <a:pt x="7109" y="3119"/>
                    <a:pt x="7299" y="3012"/>
                    <a:pt x="7466" y="2858"/>
                  </a:cubicBezTo>
                  <a:lnTo>
                    <a:pt x="7609" y="2715"/>
                  </a:lnTo>
                  <a:close/>
                  <a:moveTo>
                    <a:pt x="3846" y="6084"/>
                  </a:moveTo>
                  <a:lnTo>
                    <a:pt x="4120" y="6358"/>
                  </a:lnTo>
                  <a:lnTo>
                    <a:pt x="3739" y="6727"/>
                  </a:lnTo>
                  <a:lnTo>
                    <a:pt x="3656" y="6822"/>
                  </a:lnTo>
                  <a:cubicBezTo>
                    <a:pt x="3620" y="6846"/>
                    <a:pt x="3584" y="6858"/>
                    <a:pt x="3537" y="6858"/>
                  </a:cubicBezTo>
                  <a:cubicBezTo>
                    <a:pt x="3489" y="6858"/>
                    <a:pt x="3441" y="6846"/>
                    <a:pt x="3418" y="6822"/>
                  </a:cubicBezTo>
                  <a:lnTo>
                    <a:pt x="3382" y="6787"/>
                  </a:lnTo>
                  <a:cubicBezTo>
                    <a:pt x="3322" y="6727"/>
                    <a:pt x="3322" y="6608"/>
                    <a:pt x="3382" y="6548"/>
                  </a:cubicBezTo>
                  <a:lnTo>
                    <a:pt x="3846" y="6084"/>
                  </a:lnTo>
                  <a:close/>
                  <a:moveTo>
                    <a:pt x="4334" y="6608"/>
                  </a:moveTo>
                  <a:lnTo>
                    <a:pt x="4608" y="6882"/>
                  </a:lnTo>
                  <a:lnTo>
                    <a:pt x="4311" y="7156"/>
                  </a:lnTo>
                  <a:lnTo>
                    <a:pt x="4227" y="7239"/>
                  </a:lnTo>
                  <a:cubicBezTo>
                    <a:pt x="4203" y="7263"/>
                    <a:pt x="4156" y="7275"/>
                    <a:pt x="4108" y="7275"/>
                  </a:cubicBezTo>
                  <a:cubicBezTo>
                    <a:pt x="4072" y="7275"/>
                    <a:pt x="4025" y="7263"/>
                    <a:pt x="3989" y="7239"/>
                  </a:cubicBezTo>
                  <a:lnTo>
                    <a:pt x="3965" y="7203"/>
                  </a:lnTo>
                  <a:cubicBezTo>
                    <a:pt x="3906" y="7144"/>
                    <a:pt x="3906" y="7037"/>
                    <a:pt x="3965" y="6977"/>
                  </a:cubicBezTo>
                  <a:lnTo>
                    <a:pt x="4334" y="6608"/>
                  </a:lnTo>
                  <a:close/>
                  <a:moveTo>
                    <a:pt x="4858" y="7096"/>
                  </a:moveTo>
                  <a:lnTo>
                    <a:pt x="5132" y="7370"/>
                  </a:lnTo>
                  <a:lnTo>
                    <a:pt x="4954" y="7537"/>
                  </a:lnTo>
                  <a:lnTo>
                    <a:pt x="4811" y="7668"/>
                  </a:lnTo>
                  <a:cubicBezTo>
                    <a:pt x="4781" y="7697"/>
                    <a:pt x="4742" y="7712"/>
                    <a:pt x="4704" y="7712"/>
                  </a:cubicBezTo>
                  <a:cubicBezTo>
                    <a:pt x="4665" y="7712"/>
                    <a:pt x="4626" y="7697"/>
                    <a:pt x="4596" y="7668"/>
                  </a:cubicBezTo>
                  <a:lnTo>
                    <a:pt x="4549" y="7620"/>
                  </a:lnTo>
                  <a:cubicBezTo>
                    <a:pt x="4513" y="7596"/>
                    <a:pt x="4501" y="7549"/>
                    <a:pt x="4501" y="7513"/>
                  </a:cubicBezTo>
                  <a:cubicBezTo>
                    <a:pt x="4501" y="7477"/>
                    <a:pt x="4513" y="7441"/>
                    <a:pt x="4549" y="7418"/>
                  </a:cubicBezTo>
                  <a:lnTo>
                    <a:pt x="4858" y="7096"/>
                  </a:lnTo>
                  <a:close/>
                  <a:moveTo>
                    <a:pt x="3811" y="2417"/>
                  </a:moveTo>
                  <a:lnTo>
                    <a:pt x="3965" y="2560"/>
                  </a:lnTo>
                  <a:cubicBezTo>
                    <a:pt x="4181" y="2776"/>
                    <a:pt x="4462" y="2894"/>
                    <a:pt x="4756" y="2894"/>
                  </a:cubicBezTo>
                  <a:cubicBezTo>
                    <a:pt x="4771" y="2894"/>
                    <a:pt x="4785" y="2894"/>
                    <a:pt x="4799" y="2893"/>
                  </a:cubicBezTo>
                  <a:cubicBezTo>
                    <a:pt x="5394" y="2858"/>
                    <a:pt x="6168" y="2798"/>
                    <a:pt x="6549" y="2703"/>
                  </a:cubicBezTo>
                  <a:cubicBezTo>
                    <a:pt x="6573" y="2715"/>
                    <a:pt x="6597" y="2738"/>
                    <a:pt x="6609" y="2774"/>
                  </a:cubicBezTo>
                  <a:cubicBezTo>
                    <a:pt x="6632" y="2834"/>
                    <a:pt x="6632" y="2893"/>
                    <a:pt x="6597" y="2953"/>
                  </a:cubicBezTo>
                  <a:cubicBezTo>
                    <a:pt x="6573" y="3024"/>
                    <a:pt x="6525" y="3084"/>
                    <a:pt x="6466" y="3119"/>
                  </a:cubicBezTo>
                  <a:lnTo>
                    <a:pt x="5561" y="3489"/>
                  </a:lnTo>
                  <a:cubicBezTo>
                    <a:pt x="5501" y="3500"/>
                    <a:pt x="5466" y="3560"/>
                    <a:pt x="5454" y="3608"/>
                  </a:cubicBezTo>
                  <a:cubicBezTo>
                    <a:pt x="5442" y="3667"/>
                    <a:pt x="5454" y="3727"/>
                    <a:pt x="5501" y="3750"/>
                  </a:cubicBezTo>
                  <a:lnTo>
                    <a:pt x="7716" y="5977"/>
                  </a:lnTo>
                  <a:lnTo>
                    <a:pt x="8013" y="6275"/>
                  </a:lnTo>
                  <a:cubicBezTo>
                    <a:pt x="8097" y="6346"/>
                    <a:pt x="8097" y="6453"/>
                    <a:pt x="8025" y="6513"/>
                  </a:cubicBezTo>
                  <a:lnTo>
                    <a:pt x="8002" y="6537"/>
                  </a:lnTo>
                  <a:cubicBezTo>
                    <a:pt x="7972" y="6566"/>
                    <a:pt x="7927" y="6581"/>
                    <a:pt x="7882" y="6581"/>
                  </a:cubicBezTo>
                  <a:cubicBezTo>
                    <a:pt x="7838" y="6581"/>
                    <a:pt x="7793" y="6566"/>
                    <a:pt x="7763" y="6537"/>
                  </a:cubicBezTo>
                  <a:lnTo>
                    <a:pt x="7668" y="6453"/>
                  </a:lnTo>
                  <a:lnTo>
                    <a:pt x="5775" y="4560"/>
                  </a:lnTo>
                  <a:cubicBezTo>
                    <a:pt x="5745" y="4530"/>
                    <a:pt x="5701" y="4515"/>
                    <a:pt x="5656" y="4515"/>
                  </a:cubicBezTo>
                  <a:cubicBezTo>
                    <a:pt x="5611" y="4515"/>
                    <a:pt x="5567" y="4530"/>
                    <a:pt x="5537" y="4560"/>
                  </a:cubicBezTo>
                  <a:cubicBezTo>
                    <a:pt x="5477" y="4620"/>
                    <a:pt x="5477" y="4739"/>
                    <a:pt x="5537" y="4798"/>
                  </a:cubicBezTo>
                  <a:lnTo>
                    <a:pt x="7430" y="6691"/>
                  </a:lnTo>
                  <a:cubicBezTo>
                    <a:pt x="7490" y="6751"/>
                    <a:pt x="7490" y="6846"/>
                    <a:pt x="7430" y="6906"/>
                  </a:cubicBezTo>
                  <a:lnTo>
                    <a:pt x="7406" y="6941"/>
                  </a:lnTo>
                  <a:cubicBezTo>
                    <a:pt x="7376" y="6971"/>
                    <a:pt x="7335" y="6986"/>
                    <a:pt x="7293" y="6986"/>
                  </a:cubicBezTo>
                  <a:cubicBezTo>
                    <a:pt x="7251" y="6986"/>
                    <a:pt x="7210" y="6971"/>
                    <a:pt x="7180" y="6941"/>
                  </a:cubicBezTo>
                  <a:lnTo>
                    <a:pt x="7120" y="6882"/>
                  </a:lnTo>
                  <a:lnTo>
                    <a:pt x="5120" y="4882"/>
                  </a:lnTo>
                  <a:cubicBezTo>
                    <a:pt x="5096" y="4852"/>
                    <a:pt x="5055" y="4837"/>
                    <a:pt x="5010" y="4837"/>
                  </a:cubicBezTo>
                  <a:cubicBezTo>
                    <a:pt x="4965" y="4837"/>
                    <a:pt x="4918" y="4852"/>
                    <a:pt x="4882" y="4882"/>
                  </a:cubicBezTo>
                  <a:cubicBezTo>
                    <a:pt x="4823" y="4941"/>
                    <a:pt x="4823" y="5060"/>
                    <a:pt x="4882" y="5120"/>
                  </a:cubicBezTo>
                  <a:lnTo>
                    <a:pt x="6882" y="7120"/>
                  </a:lnTo>
                  <a:cubicBezTo>
                    <a:pt x="6906" y="7144"/>
                    <a:pt x="6930" y="7191"/>
                    <a:pt x="6930" y="7227"/>
                  </a:cubicBezTo>
                  <a:cubicBezTo>
                    <a:pt x="6930" y="7251"/>
                    <a:pt x="6906" y="7299"/>
                    <a:pt x="6882" y="7322"/>
                  </a:cubicBezTo>
                  <a:lnTo>
                    <a:pt x="6835" y="7370"/>
                  </a:lnTo>
                  <a:cubicBezTo>
                    <a:pt x="6805" y="7400"/>
                    <a:pt x="6763" y="7415"/>
                    <a:pt x="6722" y="7415"/>
                  </a:cubicBezTo>
                  <a:cubicBezTo>
                    <a:pt x="6680" y="7415"/>
                    <a:pt x="6638" y="7400"/>
                    <a:pt x="6609" y="7370"/>
                  </a:cubicBezTo>
                  <a:lnTo>
                    <a:pt x="6478" y="7239"/>
                  </a:lnTo>
                  <a:lnTo>
                    <a:pt x="4799" y="5560"/>
                  </a:lnTo>
                  <a:cubicBezTo>
                    <a:pt x="4769" y="5530"/>
                    <a:pt x="4724" y="5516"/>
                    <a:pt x="4680" y="5516"/>
                  </a:cubicBezTo>
                  <a:cubicBezTo>
                    <a:pt x="4635" y="5516"/>
                    <a:pt x="4590" y="5530"/>
                    <a:pt x="4561" y="5560"/>
                  </a:cubicBezTo>
                  <a:cubicBezTo>
                    <a:pt x="4501" y="5620"/>
                    <a:pt x="4501" y="5739"/>
                    <a:pt x="4561" y="5798"/>
                  </a:cubicBezTo>
                  <a:lnTo>
                    <a:pt x="6239" y="7477"/>
                  </a:lnTo>
                  <a:cubicBezTo>
                    <a:pt x="6275" y="7501"/>
                    <a:pt x="6287" y="7537"/>
                    <a:pt x="6287" y="7584"/>
                  </a:cubicBezTo>
                  <a:cubicBezTo>
                    <a:pt x="6287" y="7620"/>
                    <a:pt x="6275" y="7656"/>
                    <a:pt x="6239" y="7680"/>
                  </a:cubicBezTo>
                  <a:lnTo>
                    <a:pt x="6180" y="7739"/>
                  </a:lnTo>
                  <a:cubicBezTo>
                    <a:pt x="6150" y="7769"/>
                    <a:pt x="6114" y="7784"/>
                    <a:pt x="6080" y="7784"/>
                  </a:cubicBezTo>
                  <a:cubicBezTo>
                    <a:pt x="6046" y="7784"/>
                    <a:pt x="6013" y="7769"/>
                    <a:pt x="5989" y="7739"/>
                  </a:cubicBezTo>
                  <a:lnTo>
                    <a:pt x="3037" y="4798"/>
                  </a:lnTo>
                  <a:cubicBezTo>
                    <a:pt x="2953" y="4703"/>
                    <a:pt x="2894" y="4584"/>
                    <a:pt x="2882" y="4453"/>
                  </a:cubicBezTo>
                  <a:cubicBezTo>
                    <a:pt x="2882" y="4393"/>
                    <a:pt x="2858" y="4334"/>
                    <a:pt x="2834" y="4274"/>
                  </a:cubicBezTo>
                  <a:cubicBezTo>
                    <a:pt x="2799" y="4215"/>
                    <a:pt x="2775" y="4167"/>
                    <a:pt x="2727" y="4131"/>
                  </a:cubicBezTo>
                  <a:lnTo>
                    <a:pt x="2418" y="3810"/>
                  </a:lnTo>
                  <a:lnTo>
                    <a:pt x="3811" y="2417"/>
                  </a:lnTo>
                  <a:close/>
                  <a:moveTo>
                    <a:pt x="5370" y="7572"/>
                  </a:moveTo>
                  <a:lnTo>
                    <a:pt x="5632" y="7846"/>
                  </a:lnTo>
                  <a:lnTo>
                    <a:pt x="5454" y="8025"/>
                  </a:lnTo>
                  <a:cubicBezTo>
                    <a:pt x="5430" y="8061"/>
                    <a:pt x="5394" y="8072"/>
                    <a:pt x="5346" y="8072"/>
                  </a:cubicBezTo>
                  <a:cubicBezTo>
                    <a:pt x="5311" y="8072"/>
                    <a:pt x="5275" y="8049"/>
                    <a:pt x="5251" y="8025"/>
                  </a:cubicBezTo>
                  <a:lnTo>
                    <a:pt x="5192" y="7965"/>
                  </a:lnTo>
                  <a:cubicBezTo>
                    <a:pt x="5156" y="7941"/>
                    <a:pt x="5144" y="7906"/>
                    <a:pt x="5144" y="7858"/>
                  </a:cubicBezTo>
                  <a:cubicBezTo>
                    <a:pt x="5144" y="7822"/>
                    <a:pt x="5156" y="7787"/>
                    <a:pt x="5192" y="7751"/>
                  </a:cubicBezTo>
                  <a:lnTo>
                    <a:pt x="5370" y="7572"/>
                  </a:lnTo>
                  <a:close/>
                  <a:moveTo>
                    <a:pt x="2251" y="0"/>
                  </a:moveTo>
                  <a:cubicBezTo>
                    <a:pt x="2203" y="0"/>
                    <a:pt x="2167" y="12"/>
                    <a:pt x="2132" y="48"/>
                  </a:cubicBezTo>
                  <a:lnTo>
                    <a:pt x="1394" y="786"/>
                  </a:lnTo>
                  <a:cubicBezTo>
                    <a:pt x="1334" y="845"/>
                    <a:pt x="1334" y="964"/>
                    <a:pt x="1394" y="1024"/>
                  </a:cubicBezTo>
                  <a:cubicBezTo>
                    <a:pt x="1423" y="1054"/>
                    <a:pt x="1468" y="1069"/>
                    <a:pt x="1513" y="1069"/>
                  </a:cubicBezTo>
                  <a:cubicBezTo>
                    <a:pt x="1557" y="1069"/>
                    <a:pt x="1602" y="1054"/>
                    <a:pt x="1632" y="1024"/>
                  </a:cubicBezTo>
                  <a:lnTo>
                    <a:pt x="2251" y="405"/>
                  </a:lnTo>
                  <a:lnTo>
                    <a:pt x="3156" y="1310"/>
                  </a:lnTo>
                  <a:lnTo>
                    <a:pt x="1334" y="3143"/>
                  </a:lnTo>
                  <a:lnTo>
                    <a:pt x="417" y="2238"/>
                  </a:lnTo>
                  <a:lnTo>
                    <a:pt x="1155" y="1500"/>
                  </a:lnTo>
                  <a:cubicBezTo>
                    <a:pt x="1215" y="1441"/>
                    <a:pt x="1215" y="1322"/>
                    <a:pt x="1155" y="1262"/>
                  </a:cubicBezTo>
                  <a:cubicBezTo>
                    <a:pt x="1126" y="1232"/>
                    <a:pt x="1081" y="1217"/>
                    <a:pt x="1036" y="1217"/>
                  </a:cubicBezTo>
                  <a:cubicBezTo>
                    <a:pt x="992" y="1217"/>
                    <a:pt x="947" y="1232"/>
                    <a:pt x="917" y="1262"/>
                  </a:cubicBezTo>
                  <a:lnTo>
                    <a:pt x="60" y="2119"/>
                  </a:lnTo>
                  <a:cubicBezTo>
                    <a:pt x="1" y="2179"/>
                    <a:pt x="1" y="2298"/>
                    <a:pt x="60" y="2357"/>
                  </a:cubicBezTo>
                  <a:lnTo>
                    <a:pt x="1191" y="3489"/>
                  </a:lnTo>
                  <a:cubicBezTo>
                    <a:pt x="1227" y="3512"/>
                    <a:pt x="1275" y="3524"/>
                    <a:pt x="1310" y="3524"/>
                  </a:cubicBezTo>
                  <a:cubicBezTo>
                    <a:pt x="1346" y="3524"/>
                    <a:pt x="1370" y="3512"/>
                    <a:pt x="1405" y="3500"/>
                  </a:cubicBezTo>
                  <a:lnTo>
                    <a:pt x="1953" y="4048"/>
                  </a:lnTo>
                  <a:cubicBezTo>
                    <a:pt x="1989" y="4084"/>
                    <a:pt x="2025" y="4096"/>
                    <a:pt x="2072" y="4096"/>
                  </a:cubicBezTo>
                  <a:cubicBezTo>
                    <a:pt x="2120" y="4096"/>
                    <a:pt x="2167" y="4084"/>
                    <a:pt x="2191" y="4048"/>
                  </a:cubicBezTo>
                  <a:lnTo>
                    <a:pt x="2501" y="4358"/>
                  </a:lnTo>
                  <a:cubicBezTo>
                    <a:pt x="2525" y="4382"/>
                    <a:pt x="2537" y="4393"/>
                    <a:pt x="2537" y="4405"/>
                  </a:cubicBezTo>
                  <a:cubicBezTo>
                    <a:pt x="2548" y="4417"/>
                    <a:pt x="2548" y="4453"/>
                    <a:pt x="2548" y="4465"/>
                  </a:cubicBezTo>
                  <a:cubicBezTo>
                    <a:pt x="2560" y="4679"/>
                    <a:pt x="2656" y="4882"/>
                    <a:pt x="2799" y="5036"/>
                  </a:cubicBezTo>
                  <a:lnTo>
                    <a:pt x="3632" y="5870"/>
                  </a:lnTo>
                  <a:lnTo>
                    <a:pt x="3180" y="6322"/>
                  </a:lnTo>
                  <a:cubicBezTo>
                    <a:pt x="2977" y="6525"/>
                    <a:pt x="2977" y="6846"/>
                    <a:pt x="3180" y="7037"/>
                  </a:cubicBezTo>
                  <a:lnTo>
                    <a:pt x="3203" y="7072"/>
                  </a:lnTo>
                  <a:cubicBezTo>
                    <a:pt x="3299" y="7156"/>
                    <a:pt x="3430" y="7215"/>
                    <a:pt x="3561" y="7215"/>
                  </a:cubicBezTo>
                  <a:lnTo>
                    <a:pt x="3632" y="7215"/>
                  </a:lnTo>
                  <a:cubicBezTo>
                    <a:pt x="3656" y="7310"/>
                    <a:pt x="3691" y="7382"/>
                    <a:pt x="3775" y="7453"/>
                  </a:cubicBezTo>
                  <a:lnTo>
                    <a:pt x="3799" y="7489"/>
                  </a:lnTo>
                  <a:cubicBezTo>
                    <a:pt x="3894" y="7572"/>
                    <a:pt x="4025" y="7632"/>
                    <a:pt x="4156" y="7632"/>
                  </a:cubicBezTo>
                  <a:lnTo>
                    <a:pt x="4203" y="7632"/>
                  </a:lnTo>
                  <a:cubicBezTo>
                    <a:pt x="4215" y="7727"/>
                    <a:pt x="4263" y="7811"/>
                    <a:pt x="4334" y="7870"/>
                  </a:cubicBezTo>
                  <a:lnTo>
                    <a:pt x="4382" y="7918"/>
                  </a:lnTo>
                  <a:cubicBezTo>
                    <a:pt x="4475" y="8011"/>
                    <a:pt x="4593" y="8062"/>
                    <a:pt x="4713" y="8062"/>
                  </a:cubicBezTo>
                  <a:cubicBezTo>
                    <a:pt x="4762" y="8062"/>
                    <a:pt x="4810" y="8054"/>
                    <a:pt x="4858" y="8037"/>
                  </a:cubicBezTo>
                  <a:cubicBezTo>
                    <a:pt x="4882" y="8096"/>
                    <a:pt x="4918" y="8156"/>
                    <a:pt x="4977" y="8215"/>
                  </a:cubicBezTo>
                  <a:lnTo>
                    <a:pt x="5037" y="8275"/>
                  </a:lnTo>
                  <a:cubicBezTo>
                    <a:pt x="5120" y="8370"/>
                    <a:pt x="5239" y="8406"/>
                    <a:pt x="5382" y="8406"/>
                  </a:cubicBezTo>
                  <a:cubicBezTo>
                    <a:pt x="5513" y="8406"/>
                    <a:pt x="5632" y="8370"/>
                    <a:pt x="5716" y="8275"/>
                  </a:cubicBezTo>
                  <a:lnTo>
                    <a:pt x="5918" y="8084"/>
                  </a:lnTo>
                  <a:cubicBezTo>
                    <a:pt x="5977" y="8108"/>
                    <a:pt x="6049" y="8132"/>
                    <a:pt x="6120" y="8132"/>
                  </a:cubicBezTo>
                  <a:cubicBezTo>
                    <a:pt x="6239" y="8132"/>
                    <a:pt x="6358" y="8084"/>
                    <a:pt x="6466" y="7989"/>
                  </a:cubicBezTo>
                  <a:lnTo>
                    <a:pt x="6525" y="7930"/>
                  </a:lnTo>
                  <a:cubicBezTo>
                    <a:pt x="6573" y="7894"/>
                    <a:pt x="6609" y="7834"/>
                    <a:pt x="6644" y="7751"/>
                  </a:cubicBezTo>
                  <a:cubicBezTo>
                    <a:pt x="6687" y="7763"/>
                    <a:pt x="6732" y="7769"/>
                    <a:pt x="6777" y="7769"/>
                  </a:cubicBezTo>
                  <a:cubicBezTo>
                    <a:pt x="6905" y="7769"/>
                    <a:pt x="7032" y="7720"/>
                    <a:pt x="7120" y="7632"/>
                  </a:cubicBezTo>
                  <a:lnTo>
                    <a:pt x="7168" y="7596"/>
                  </a:lnTo>
                  <a:cubicBezTo>
                    <a:pt x="7240" y="7513"/>
                    <a:pt x="7287" y="7441"/>
                    <a:pt x="7299" y="7358"/>
                  </a:cubicBezTo>
                  <a:cubicBezTo>
                    <a:pt x="7313" y="7359"/>
                    <a:pt x="7327" y="7360"/>
                    <a:pt x="7341" y="7360"/>
                  </a:cubicBezTo>
                  <a:cubicBezTo>
                    <a:pt x="7470" y="7360"/>
                    <a:pt x="7597" y="7311"/>
                    <a:pt x="7704" y="7203"/>
                  </a:cubicBezTo>
                  <a:lnTo>
                    <a:pt x="7728" y="7179"/>
                  </a:lnTo>
                  <a:cubicBezTo>
                    <a:pt x="7799" y="7096"/>
                    <a:pt x="7835" y="7025"/>
                    <a:pt x="7859" y="6941"/>
                  </a:cubicBezTo>
                  <a:cubicBezTo>
                    <a:pt x="7874" y="6943"/>
                    <a:pt x="7889" y="6943"/>
                    <a:pt x="7905" y="6943"/>
                  </a:cubicBezTo>
                  <a:cubicBezTo>
                    <a:pt x="8046" y="6943"/>
                    <a:pt x="8192" y="6894"/>
                    <a:pt x="8299" y="6787"/>
                  </a:cubicBezTo>
                  <a:lnTo>
                    <a:pt x="8323" y="6763"/>
                  </a:lnTo>
                  <a:cubicBezTo>
                    <a:pt x="8514" y="6560"/>
                    <a:pt x="8514" y="6239"/>
                    <a:pt x="8323" y="6048"/>
                  </a:cubicBezTo>
                  <a:lnTo>
                    <a:pt x="8144" y="5870"/>
                  </a:lnTo>
                  <a:lnTo>
                    <a:pt x="8680" y="5334"/>
                  </a:lnTo>
                  <a:cubicBezTo>
                    <a:pt x="8835" y="5179"/>
                    <a:pt x="8918" y="4989"/>
                    <a:pt x="8930" y="4763"/>
                  </a:cubicBezTo>
                  <a:cubicBezTo>
                    <a:pt x="8930" y="4751"/>
                    <a:pt x="8930" y="4715"/>
                    <a:pt x="8954" y="4703"/>
                  </a:cubicBezTo>
                  <a:cubicBezTo>
                    <a:pt x="8966" y="4691"/>
                    <a:pt x="8966" y="4679"/>
                    <a:pt x="8978" y="4655"/>
                  </a:cubicBezTo>
                  <a:lnTo>
                    <a:pt x="9287" y="4346"/>
                  </a:lnTo>
                  <a:cubicBezTo>
                    <a:pt x="9323" y="4382"/>
                    <a:pt x="9371" y="4393"/>
                    <a:pt x="9406" y="4393"/>
                  </a:cubicBezTo>
                  <a:cubicBezTo>
                    <a:pt x="9454" y="4393"/>
                    <a:pt x="9502" y="4382"/>
                    <a:pt x="9526" y="4346"/>
                  </a:cubicBezTo>
                  <a:lnTo>
                    <a:pt x="10085" y="3798"/>
                  </a:lnTo>
                  <a:cubicBezTo>
                    <a:pt x="10109" y="3810"/>
                    <a:pt x="10145" y="3822"/>
                    <a:pt x="10168" y="3822"/>
                  </a:cubicBezTo>
                  <a:cubicBezTo>
                    <a:pt x="10216" y="3822"/>
                    <a:pt x="10264" y="3810"/>
                    <a:pt x="10288" y="3786"/>
                  </a:cubicBezTo>
                  <a:lnTo>
                    <a:pt x="11419" y="2655"/>
                  </a:lnTo>
                  <a:cubicBezTo>
                    <a:pt x="11466" y="2560"/>
                    <a:pt x="11466" y="2465"/>
                    <a:pt x="11395" y="2393"/>
                  </a:cubicBezTo>
                  <a:lnTo>
                    <a:pt x="10490" y="1488"/>
                  </a:lnTo>
                  <a:cubicBezTo>
                    <a:pt x="10460" y="1459"/>
                    <a:pt x="10416" y="1444"/>
                    <a:pt x="10369" y="1444"/>
                  </a:cubicBezTo>
                  <a:cubicBezTo>
                    <a:pt x="10323" y="1444"/>
                    <a:pt x="10276" y="1459"/>
                    <a:pt x="10240" y="1488"/>
                  </a:cubicBezTo>
                  <a:cubicBezTo>
                    <a:pt x="10180" y="1548"/>
                    <a:pt x="10180" y="1667"/>
                    <a:pt x="10240" y="1726"/>
                  </a:cubicBezTo>
                  <a:lnTo>
                    <a:pt x="11038" y="2512"/>
                  </a:lnTo>
                  <a:lnTo>
                    <a:pt x="10121" y="3429"/>
                  </a:lnTo>
                  <a:lnTo>
                    <a:pt x="8299" y="1595"/>
                  </a:lnTo>
                  <a:lnTo>
                    <a:pt x="9204" y="691"/>
                  </a:lnTo>
                  <a:lnTo>
                    <a:pt x="9787" y="1262"/>
                  </a:lnTo>
                  <a:cubicBezTo>
                    <a:pt x="9817" y="1292"/>
                    <a:pt x="9862" y="1307"/>
                    <a:pt x="9907" y="1307"/>
                  </a:cubicBezTo>
                  <a:cubicBezTo>
                    <a:pt x="9951" y="1307"/>
                    <a:pt x="9996" y="1292"/>
                    <a:pt x="10026" y="1262"/>
                  </a:cubicBezTo>
                  <a:cubicBezTo>
                    <a:pt x="10085" y="1203"/>
                    <a:pt x="10085" y="1083"/>
                    <a:pt x="10026" y="1024"/>
                  </a:cubicBezTo>
                  <a:lnTo>
                    <a:pt x="9323" y="333"/>
                  </a:lnTo>
                  <a:cubicBezTo>
                    <a:pt x="9287" y="298"/>
                    <a:pt x="9252" y="286"/>
                    <a:pt x="9204" y="286"/>
                  </a:cubicBezTo>
                  <a:cubicBezTo>
                    <a:pt x="9156" y="286"/>
                    <a:pt x="9109" y="298"/>
                    <a:pt x="9085" y="333"/>
                  </a:cubicBezTo>
                  <a:lnTo>
                    <a:pt x="7954" y="1464"/>
                  </a:lnTo>
                  <a:cubicBezTo>
                    <a:pt x="7894" y="1524"/>
                    <a:pt x="7894" y="1607"/>
                    <a:pt x="7942" y="1667"/>
                  </a:cubicBezTo>
                  <a:lnTo>
                    <a:pt x="7382" y="2215"/>
                  </a:lnTo>
                  <a:cubicBezTo>
                    <a:pt x="7359" y="2250"/>
                    <a:pt x="7347" y="2298"/>
                    <a:pt x="7347" y="2334"/>
                  </a:cubicBezTo>
                  <a:cubicBezTo>
                    <a:pt x="7347" y="2381"/>
                    <a:pt x="7359" y="2429"/>
                    <a:pt x="7382" y="2453"/>
                  </a:cubicBezTo>
                  <a:lnTo>
                    <a:pt x="7240" y="2607"/>
                  </a:lnTo>
                  <a:cubicBezTo>
                    <a:pt x="7168" y="2679"/>
                    <a:pt x="7073" y="2738"/>
                    <a:pt x="6966" y="2786"/>
                  </a:cubicBezTo>
                  <a:cubicBezTo>
                    <a:pt x="6966" y="2738"/>
                    <a:pt x="6954" y="2691"/>
                    <a:pt x="6942" y="2655"/>
                  </a:cubicBezTo>
                  <a:cubicBezTo>
                    <a:pt x="6942" y="2631"/>
                    <a:pt x="6930" y="2619"/>
                    <a:pt x="6930" y="2607"/>
                  </a:cubicBezTo>
                  <a:cubicBezTo>
                    <a:pt x="6849" y="2476"/>
                    <a:pt x="6734" y="2344"/>
                    <a:pt x="6599" y="2344"/>
                  </a:cubicBezTo>
                  <a:cubicBezTo>
                    <a:pt x="6575" y="2344"/>
                    <a:pt x="6550" y="2349"/>
                    <a:pt x="6525" y="2357"/>
                  </a:cubicBezTo>
                  <a:cubicBezTo>
                    <a:pt x="6275" y="2441"/>
                    <a:pt x="5644" y="2500"/>
                    <a:pt x="4799" y="2548"/>
                  </a:cubicBezTo>
                  <a:cubicBezTo>
                    <a:pt x="4785" y="2549"/>
                    <a:pt x="4770" y="2549"/>
                    <a:pt x="4756" y="2549"/>
                  </a:cubicBezTo>
                  <a:cubicBezTo>
                    <a:pt x="4547" y="2549"/>
                    <a:pt x="4360" y="2467"/>
                    <a:pt x="4215" y="2322"/>
                  </a:cubicBezTo>
                  <a:lnTo>
                    <a:pt x="4072" y="2179"/>
                  </a:lnTo>
                  <a:cubicBezTo>
                    <a:pt x="4132" y="2119"/>
                    <a:pt x="4132" y="2000"/>
                    <a:pt x="4072" y="1941"/>
                  </a:cubicBezTo>
                  <a:lnTo>
                    <a:pt x="3513" y="1381"/>
                  </a:lnTo>
                  <a:cubicBezTo>
                    <a:pt x="3561" y="1322"/>
                    <a:pt x="3561" y="1238"/>
                    <a:pt x="3501" y="1179"/>
                  </a:cubicBezTo>
                  <a:lnTo>
                    <a:pt x="2370" y="48"/>
                  </a:lnTo>
                  <a:cubicBezTo>
                    <a:pt x="2346" y="12"/>
                    <a:pt x="2298" y="0"/>
                    <a:pt x="225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5"/>
            <p:cNvSpPr/>
            <p:nvPr/>
          </p:nvSpPr>
          <p:spPr>
            <a:xfrm>
              <a:off x="1399296" y="2419377"/>
              <a:ext cx="172054" cy="104924"/>
            </a:xfrm>
            <a:custGeom>
              <a:rect b="b" l="l" r="r" t="t"/>
              <a:pathLst>
                <a:path extrusionOk="0" h="3312" w="5431">
                  <a:moveTo>
                    <a:pt x="1561" y="323"/>
                  </a:moveTo>
                  <a:cubicBezTo>
                    <a:pt x="1787" y="323"/>
                    <a:pt x="2013" y="395"/>
                    <a:pt x="2215" y="514"/>
                  </a:cubicBezTo>
                  <a:cubicBezTo>
                    <a:pt x="2751" y="883"/>
                    <a:pt x="2894" y="1609"/>
                    <a:pt x="2537" y="2157"/>
                  </a:cubicBezTo>
                  <a:cubicBezTo>
                    <a:pt x="2313" y="2493"/>
                    <a:pt x="1942" y="2675"/>
                    <a:pt x="1558" y="2675"/>
                  </a:cubicBezTo>
                  <a:cubicBezTo>
                    <a:pt x="1452" y="2675"/>
                    <a:pt x="1345" y="2662"/>
                    <a:pt x="1239" y="2633"/>
                  </a:cubicBezTo>
                  <a:cubicBezTo>
                    <a:pt x="1218" y="2623"/>
                    <a:pt x="1201" y="2617"/>
                    <a:pt x="1185" y="2617"/>
                  </a:cubicBezTo>
                  <a:cubicBezTo>
                    <a:pt x="1165" y="2617"/>
                    <a:pt x="1146" y="2625"/>
                    <a:pt x="1120" y="2645"/>
                  </a:cubicBezTo>
                  <a:lnTo>
                    <a:pt x="656" y="2871"/>
                  </a:lnTo>
                  <a:lnTo>
                    <a:pt x="656" y="2871"/>
                  </a:lnTo>
                  <a:lnTo>
                    <a:pt x="679" y="2347"/>
                  </a:lnTo>
                  <a:cubicBezTo>
                    <a:pt x="679" y="2300"/>
                    <a:pt x="668" y="2276"/>
                    <a:pt x="656" y="2228"/>
                  </a:cubicBezTo>
                  <a:cubicBezTo>
                    <a:pt x="346" y="1824"/>
                    <a:pt x="310" y="1276"/>
                    <a:pt x="596" y="847"/>
                  </a:cubicBezTo>
                  <a:cubicBezTo>
                    <a:pt x="775" y="585"/>
                    <a:pt x="1025" y="407"/>
                    <a:pt x="1346" y="347"/>
                  </a:cubicBezTo>
                  <a:cubicBezTo>
                    <a:pt x="1418" y="335"/>
                    <a:pt x="1489" y="323"/>
                    <a:pt x="1561" y="323"/>
                  </a:cubicBezTo>
                  <a:close/>
                  <a:moveTo>
                    <a:pt x="3883" y="0"/>
                  </a:moveTo>
                  <a:cubicBezTo>
                    <a:pt x="3588" y="0"/>
                    <a:pt x="3291" y="87"/>
                    <a:pt x="3037" y="264"/>
                  </a:cubicBezTo>
                  <a:cubicBezTo>
                    <a:pt x="2942" y="323"/>
                    <a:pt x="2858" y="395"/>
                    <a:pt x="2787" y="478"/>
                  </a:cubicBezTo>
                  <a:lnTo>
                    <a:pt x="2739" y="526"/>
                  </a:lnTo>
                  <a:cubicBezTo>
                    <a:pt x="2644" y="419"/>
                    <a:pt x="2549" y="335"/>
                    <a:pt x="2442" y="264"/>
                  </a:cubicBezTo>
                  <a:cubicBezTo>
                    <a:pt x="2191" y="94"/>
                    <a:pt x="1906" y="11"/>
                    <a:pt x="1608" y="11"/>
                  </a:cubicBezTo>
                  <a:cubicBezTo>
                    <a:pt x="1510" y="11"/>
                    <a:pt x="1411" y="20"/>
                    <a:pt x="1311" y="38"/>
                  </a:cubicBezTo>
                  <a:cubicBezTo>
                    <a:pt x="906" y="109"/>
                    <a:pt x="584" y="347"/>
                    <a:pt x="358" y="681"/>
                  </a:cubicBezTo>
                  <a:cubicBezTo>
                    <a:pt x="1" y="1193"/>
                    <a:pt x="13" y="1883"/>
                    <a:pt x="382" y="2407"/>
                  </a:cubicBezTo>
                  <a:lnTo>
                    <a:pt x="358" y="3133"/>
                  </a:lnTo>
                  <a:cubicBezTo>
                    <a:pt x="358" y="3193"/>
                    <a:pt x="382" y="3252"/>
                    <a:pt x="429" y="3276"/>
                  </a:cubicBezTo>
                  <a:cubicBezTo>
                    <a:pt x="465" y="3300"/>
                    <a:pt x="489" y="3312"/>
                    <a:pt x="525" y="3312"/>
                  </a:cubicBezTo>
                  <a:cubicBezTo>
                    <a:pt x="549" y="3312"/>
                    <a:pt x="560" y="3312"/>
                    <a:pt x="596" y="3300"/>
                  </a:cubicBezTo>
                  <a:lnTo>
                    <a:pt x="1251" y="2979"/>
                  </a:lnTo>
                  <a:cubicBezTo>
                    <a:pt x="1369" y="3009"/>
                    <a:pt x="1489" y="3024"/>
                    <a:pt x="1608" y="3024"/>
                  </a:cubicBezTo>
                  <a:cubicBezTo>
                    <a:pt x="2040" y="3024"/>
                    <a:pt x="2459" y="2829"/>
                    <a:pt x="2739" y="2502"/>
                  </a:cubicBezTo>
                  <a:cubicBezTo>
                    <a:pt x="2751" y="2526"/>
                    <a:pt x="2751" y="2538"/>
                    <a:pt x="2763" y="2538"/>
                  </a:cubicBezTo>
                  <a:cubicBezTo>
                    <a:pt x="3049" y="2848"/>
                    <a:pt x="3466" y="3026"/>
                    <a:pt x="3882" y="3026"/>
                  </a:cubicBezTo>
                  <a:cubicBezTo>
                    <a:pt x="4001" y="3026"/>
                    <a:pt x="4120" y="3014"/>
                    <a:pt x="4228" y="2979"/>
                  </a:cubicBezTo>
                  <a:lnTo>
                    <a:pt x="4882" y="3300"/>
                  </a:lnTo>
                  <a:cubicBezTo>
                    <a:pt x="4906" y="3312"/>
                    <a:pt x="4930" y="3312"/>
                    <a:pt x="4954" y="3312"/>
                  </a:cubicBezTo>
                  <a:cubicBezTo>
                    <a:pt x="4990" y="3312"/>
                    <a:pt x="5013" y="3300"/>
                    <a:pt x="5049" y="3276"/>
                  </a:cubicBezTo>
                  <a:cubicBezTo>
                    <a:pt x="5085" y="3252"/>
                    <a:pt x="5121" y="3193"/>
                    <a:pt x="5121" y="3133"/>
                  </a:cubicBezTo>
                  <a:lnTo>
                    <a:pt x="5085" y="2407"/>
                  </a:lnTo>
                  <a:cubicBezTo>
                    <a:pt x="5359" y="1978"/>
                    <a:pt x="5430" y="1419"/>
                    <a:pt x="5251" y="943"/>
                  </a:cubicBezTo>
                  <a:cubicBezTo>
                    <a:pt x="5234" y="882"/>
                    <a:pt x="5173" y="840"/>
                    <a:pt x="5109" y="840"/>
                  </a:cubicBezTo>
                  <a:cubicBezTo>
                    <a:pt x="5085" y="840"/>
                    <a:pt x="5060" y="846"/>
                    <a:pt x="5037" y="859"/>
                  </a:cubicBezTo>
                  <a:cubicBezTo>
                    <a:pt x="4942" y="883"/>
                    <a:pt x="4894" y="990"/>
                    <a:pt x="4942" y="1074"/>
                  </a:cubicBezTo>
                  <a:cubicBezTo>
                    <a:pt x="5085" y="1466"/>
                    <a:pt x="5013" y="1895"/>
                    <a:pt x="4763" y="2228"/>
                  </a:cubicBezTo>
                  <a:cubicBezTo>
                    <a:pt x="4740" y="2252"/>
                    <a:pt x="4716" y="2300"/>
                    <a:pt x="4740" y="2347"/>
                  </a:cubicBezTo>
                  <a:lnTo>
                    <a:pt x="4763" y="2859"/>
                  </a:lnTo>
                  <a:lnTo>
                    <a:pt x="4299" y="2645"/>
                  </a:lnTo>
                  <a:cubicBezTo>
                    <a:pt x="4275" y="2621"/>
                    <a:pt x="4228" y="2621"/>
                    <a:pt x="4180" y="2621"/>
                  </a:cubicBezTo>
                  <a:cubicBezTo>
                    <a:pt x="4077" y="2651"/>
                    <a:pt x="3971" y="2665"/>
                    <a:pt x="3864" y="2665"/>
                  </a:cubicBezTo>
                  <a:cubicBezTo>
                    <a:pt x="3539" y="2665"/>
                    <a:pt x="3213" y="2533"/>
                    <a:pt x="2989" y="2300"/>
                  </a:cubicBezTo>
                  <a:cubicBezTo>
                    <a:pt x="2977" y="2288"/>
                    <a:pt x="2942" y="2252"/>
                    <a:pt x="2930" y="2228"/>
                  </a:cubicBezTo>
                  <a:cubicBezTo>
                    <a:pt x="2930" y="2205"/>
                    <a:pt x="2918" y="2205"/>
                    <a:pt x="2918" y="2193"/>
                  </a:cubicBezTo>
                  <a:cubicBezTo>
                    <a:pt x="3144" y="1752"/>
                    <a:pt x="3144" y="1240"/>
                    <a:pt x="2918" y="812"/>
                  </a:cubicBezTo>
                  <a:cubicBezTo>
                    <a:pt x="2918" y="800"/>
                    <a:pt x="2930" y="800"/>
                    <a:pt x="2930" y="776"/>
                  </a:cubicBezTo>
                  <a:cubicBezTo>
                    <a:pt x="2965" y="752"/>
                    <a:pt x="2977" y="716"/>
                    <a:pt x="3001" y="693"/>
                  </a:cubicBezTo>
                  <a:cubicBezTo>
                    <a:pt x="3061" y="633"/>
                    <a:pt x="3144" y="573"/>
                    <a:pt x="3216" y="526"/>
                  </a:cubicBezTo>
                  <a:cubicBezTo>
                    <a:pt x="3411" y="396"/>
                    <a:pt x="3639" y="332"/>
                    <a:pt x="3865" y="332"/>
                  </a:cubicBezTo>
                  <a:cubicBezTo>
                    <a:pt x="4134" y="332"/>
                    <a:pt x="4401" y="422"/>
                    <a:pt x="4609" y="597"/>
                  </a:cubicBezTo>
                  <a:cubicBezTo>
                    <a:pt x="4646" y="624"/>
                    <a:pt x="4686" y="636"/>
                    <a:pt x="4724" y="636"/>
                  </a:cubicBezTo>
                  <a:cubicBezTo>
                    <a:pt x="4770" y="636"/>
                    <a:pt x="4814" y="618"/>
                    <a:pt x="4847" y="585"/>
                  </a:cubicBezTo>
                  <a:cubicBezTo>
                    <a:pt x="4906" y="514"/>
                    <a:pt x="4894" y="407"/>
                    <a:pt x="4835" y="347"/>
                  </a:cubicBezTo>
                  <a:cubicBezTo>
                    <a:pt x="4566" y="117"/>
                    <a:pt x="4226" y="0"/>
                    <a:pt x="3883"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5"/>
            <p:cNvSpPr/>
            <p:nvPr/>
          </p:nvSpPr>
          <p:spPr>
            <a:xfrm>
              <a:off x="1428346" y="2463191"/>
              <a:ext cx="10581" cy="11341"/>
            </a:xfrm>
            <a:custGeom>
              <a:rect b="b" l="l" r="r" t="t"/>
              <a:pathLst>
                <a:path extrusionOk="0" h="358" w="334">
                  <a:moveTo>
                    <a:pt x="167" y="0"/>
                  </a:moveTo>
                  <a:cubicBezTo>
                    <a:pt x="84" y="0"/>
                    <a:pt x="1" y="72"/>
                    <a:pt x="1" y="155"/>
                  </a:cubicBezTo>
                  <a:lnTo>
                    <a:pt x="1" y="191"/>
                  </a:lnTo>
                  <a:cubicBezTo>
                    <a:pt x="1" y="274"/>
                    <a:pt x="84" y="357"/>
                    <a:pt x="167" y="357"/>
                  </a:cubicBezTo>
                  <a:cubicBezTo>
                    <a:pt x="263" y="357"/>
                    <a:pt x="334" y="274"/>
                    <a:pt x="334" y="191"/>
                  </a:cubicBezTo>
                  <a:lnTo>
                    <a:pt x="334" y="155"/>
                  </a:lnTo>
                  <a:cubicBezTo>
                    <a:pt x="334" y="72"/>
                    <a:pt x="263"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5"/>
            <p:cNvSpPr/>
            <p:nvPr/>
          </p:nvSpPr>
          <p:spPr>
            <a:xfrm>
              <a:off x="1443426" y="2463191"/>
              <a:ext cx="10613" cy="11341"/>
            </a:xfrm>
            <a:custGeom>
              <a:rect b="b" l="l" r="r" t="t"/>
              <a:pathLst>
                <a:path extrusionOk="0" h="358" w="335">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5"/>
            <p:cNvSpPr/>
            <p:nvPr/>
          </p:nvSpPr>
          <p:spPr>
            <a:xfrm>
              <a:off x="1458537" y="2463191"/>
              <a:ext cx="10581" cy="11341"/>
            </a:xfrm>
            <a:custGeom>
              <a:rect b="b" l="l" r="r" t="t"/>
              <a:pathLst>
                <a:path extrusionOk="0" h="358" w="334">
                  <a:moveTo>
                    <a:pt x="167" y="0"/>
                  </a:moveTo>
                  <a:cubicBezTo>
                    <a:pt x="83" y="0"/>
                    <a:pt x="0" y="72"/>
                    <a:pt x="0" y="155"/>
                  </a:cubicBezTo>
                  <a:lnTo>
                    <a:pt x="0" y="191"/>
                  </a:lnTo>
                  <a:cubicBezTo>
                    <a:pt x="0" y="274"/>
                    <a:pt x="83" y="357"/>
                    <a:pt x="167" y="357"/>
                  </a:cubicBezTo>
                  <a:cubicBezTo>
                    <a:pt x="262" y="357"/>
                    <a:pt x="333" y="274"/>
                    <a:pt x="333" y="191"/>
                  </a:cubicBezTo>
                  <a:lnTo>
                    <a:pt x="333" y="155"/>
                  </a:lnTo>
                  <a:cubicBezTo>
                    <a:pt x="333" y="72"/>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5"/>
            <p:cNvSpPr/>
            <p:nvPr/>
          </p:nvSpPr>
          <p:spPr>
            <a:xfrm>
              <a:off x="1502287" y="2463191"/>
              <a:ext cx="10201" cy="11341"/>
            </a:xfrm>
            <a:custGeom>
              <a:rect b="b" l="l" r="r" t="t"/>
              <a:pathLst>
                <a:path extrusionOk="0" h="358" w="322">
                  <a:moveTo>
                    <a:pt x="155" y="0"/>
                  </a:moveTo>
                  <a:cubicBezTo>
                    <a:pt x="72" y="0"/>
                    <a:pt x="0" y="72"/>
                    <a:pt x="0" y="155"/>
                  </a:cubicBezTo>
                  <a:lnTo>
                    <a:pt x="0" y="191"/>
                  </a:lnTo>
                  <a:cubicBezTo>
                    <a:pt x="0" y="274"/>
                    <a:pt x="72" y="357"/>
                    <a:pt x="155" y="357"/>
                  </a:cubicBezTo>
                  <a:cubicBezTo>
                    <a:pt x="250" y="357"/>
                    <a:pt x="322" y="274"/>
                    <a:pt x="322" y="191"/>
                  </a:cubicBezTo>
                  <a:lnTo>
                    <a:pt x="322" y="155"/>
                  </a:lnTo>
                  <a:cubicBezTo>
                    <a:pt x="322" y="72"/>
                    <a:pt x="250"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5"/>
            <p:cNvSpPr/>
            <p:nvPr/>
          </p:nvSpPr>
          <p:spPr>
            <a:xfrm>
              <a:off x="1517367" y="2463191"/>
              <a:ext cx="10201" cy="11341"/>
            </a:xfrm>
            <a:custGeom>
              <a:rect b="b" l="l" r="r" t="t"/>
              <a:pathLst>
                <a:path extrusionOk="0" h="358" w="322">
                  <a:moveTo>
                    <a:pt x="155" y="0"/>
                  </a:moveTo>
                  <a:cubicBezTo>
                    <a:pt x="72" y="0"/>
                    <a:pt x="0" y="72"/>
                    <a:pt x="0" y="155"/>
                  </a:cubicBezTo>
                  <a:lnTo>
                    <a:pt x="0" y="191"/>
                  </a:lnTo>
                  <a:cubicBezTo>
                    <a:pt x="0" y="274"/>
                    <a:pt x="72" y="357"/>
                    <a:pt x="155" y="357"/>
                  </a:cubicBezTo>
                  <a:cubicBezTo>
                    <a:pt x="251" y="357"/>
                    <a:pt x="322" y="274"/>
                    <a:pt x="322" y="191"/>
                  </a:cubicBezTo>
                  <a:lnTo>
                    <a:pt x="322" y="155"/>
                  </a:lnTo>
                  <a:cubicBezTo>
                    <a:pt x="322" y="72"/>
                    <a:pt x="251" y="0"/>
                    <a:pt x="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5"/>
            <p:cNvSpPr/>
            <p:nvPr/>
          </p:nvSpPr>
          <p:spPr>
            <a:xfrm>
              <a:off x="1532067" y="2463191"/>
              <a:ext cx="10613" cy="11341"/>
            </a:xfrm>
            <a:custGeom>
              <a:rect b="b" l="l" r="r" t="t"/>
              <a:pathLst>
                <a:path extrusionOk="0" h="358" w="335">
                  <a:moveTo>
                    <a:pt x="168" y="0"/>
                  </a:moveTo>
                  <a:cubicBezTo>
                    <a:pt x="84" y="0"/>
                    <a:pt x="1" y="72"/>
                    <a:pt x="1" y="155"/>
                  </a:cubicBezTo>
                  <a:lnTo>
                    <a:pt x="1" y="191"/>
                  </a:lnTo>
                  <a:cubicBezTo>
                    <a:pt x="1" y="274"/>
                    <a:pt x="84" y="357"/>
                    <a:pt x="168" y="357"/>
                  </a:cubicBezTo>
                  <a:cubicBezTo>
                    <a:pt x="263" y="357"/>
                    <a:pt x="334" y="274"/>
                    <a:pt x="334" y="191"/>
                  </a:cubicBezTo>
                  <a:lnTo>
                    <a:pt x="334" y="155"/>
                  </a:lnTo>
                  <a:cubicBezTo>
                    <a:pt x="334" y="72"/>
                    <a:pt x="263" y="0"/>
                    <a:pt x="1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 name="Google Shape;523;p75"/>
          <p:cNvGrpSpPr/>
          <p:nvPr/>
        </p:nvGrpSpPr>
        <p:grpSpPr>
          <a:xfrm>
            <a:off x="5950506" y="1302316"/>
            <a:ext cx="369294" cy="350444"/>
            <a:chOff x="1293706" y="1966416"/>
            <a:chExt cx="369294" cy="350444"/>
          </a:xfrm>
        </p:grpSpPr>
        <p:sp>
          <p:nvSpPr>
            <p:cNvPr id="524" name="Google Shape;524;p75"/>
            <p:cNvSpPr/>
            <p:nvPr/>
          </p:nvSpPr>
          <p:spPr>
            <a:xfrm>
              <a:off x="1509067" y="1966416"/>
              <a:ext cx="153933" cy="162994"/>
            </a:xfrm>
            <a:custGeom>
              <a:rect b="b" l="l" r="r" t="t"/>
              <a:pathLst>
                <a:path extrusionOk="0" h="5145" w="4859">
                  <a:moveTo>
                    <a:pt x="2514" y="0"/>
                  </a:moveTo>
                  <a:cubicBezTo>
                    <a:pt x="1759" y="0"/>
                    <a:pt x="1016" y="363"/>
                    <a:pt x="560" y="1036"/>
                  </a:cubicBezTo>
                  <a:cubicBezTo>
                    <a:pt x="1" y="1870"/>
                    <a:pt x="36" y="2953"/>
                    <a:pt x="632" y="3739"/>
                  </a:cubicBezTo>
                  <a:lnTo>
                    <a:pt x="572" y="4965"/>
                  </a:lnTo>
                  <a:cubicBezTo>
                    <a:pt x="572" y="5025"/>
                    <a:pt x="596" y="5085"/>
                    <a:pt x="643" y="5108"/>
                  </a:cubicBezTo>
                  <a:cubicBezTo>
                    <a:pt x="679" y="5120"/>
                    <a:pt x="703" y="5144"/>
                    <a:pt x="739" y="5144"/>
                  </a:cubicBezTo>
                  <a:cubicBezTo>
                    <a:pt x="763" y="5144"/>
                    <a:pt x="774" y="5144"/>
                    <a:pt x="810" y="5120"/>
                  </a:cubicBezTo>
                  <a:lnTo>
                    <a:pt x="1929" y="4608"/>
                  </a:lnTo>
                  <a:cubicBezTo>
                    <a:pt x="2120" y="4644"/>
                    <a:pt x="2310" y="4680"/>
                    <a:pt x="2501" y="4680"/>
                  </a:cubicBezTo>
                  <a:cubicBezTo>
                    <a:pt x="3275" y="4680"/>
                    <a:pt x="4013" y="4311"/>
                    <a:pt x="4453" y="3632"/>
                  </a:cubicBezTo>
                  <a:cubicBezTo>
                    <a:pt x="4692" y="3275"/>
                    <a:pt x="4823" y="2858"/>
                    <a:pt x="4846" y="2441"/>
                  </a:cubicBezTo>
                  <a:cubicBezTo>
                    <a:pt x="4858" y="2370"/>
                    <a:pt x="4787" y="2287"/>
                    <a:pt x="4692" y="2287"/>
                  </a:cubicBezTo>
                  <a:cubicBezTo>
                    <a:pt x="4608" y="2287"/>
                    <a:pt x="4513" y="2358"/>
                    <a:pt x="4513" y="2441"/>
                  </a:cubicBezTo>
                  <a:cubicBezTo>
                    <a:pt x="4501" y="2799"/>
                    <a:pt x="4382" y="3156"/>
                    <a:pt x="4168" y="3453"/>
                  </a:cubicBezTo>
                  <a:cubicBezTo>
                    <a:pt x="3786" y="4030"/>
                    <a:pt x="3158" y="4352"/>
                    <a:pt x="2504" y="4352"/>
                  </a:cubicBezTo>
                  <a:cubicBezTo>
                    <a:pt x="2321" y="4352"/>
                    <a:pt x="2136" y="4327"/>
                    <a:pt x="1953" y="4275"/>
                  </a:cubicBezTo>
                  <a:cubicBezTo>
                    <a:pt x="1933" y="4270"/>
                    <a:pt x="1918" y="4267"/>
                    <a:pt x="1903" y="4267"/>
                  </a:cubicBezTo>
                  <a:cubicBezTo>
                    <a:pt x="1882" y="4267"/>
                    <a:pt x="1862" y="4273"/>
                    <a:pt x="1834" y="4287"/>
                  </a:cubicBezTo>
                  <a:lnTo>
                    <a:pt x="929" y="4727"/>
                  </a:lnTo>
                  <a:lnTo>
                    <a:pt x="977" y="3715"/>
                  </a:lnTo>
                  <a:cubicBezTo>
                    <a:pt x="977" y="3668"/>
                    <a:pt x="953" y="3632"/>
                    <a:pt x="941" y="3596"/>
                  </a:cubicBezTo>
                  <a:cubicBezTo>
                    <a:pt x="393" y="2906"/>
                    <a:pt x="358" y="1953"/>
                    <a:pt x="858" y="1227"/>
                  </a:cubicBezTo>
                  <a:cubicBezTo>
                    <a:pt x="1237" y="646"/>
                    <a:pt x="1868" y="336"/>
                    <a:pt x="2512" y="336"/>
                  </a:cubicBezTo>
                  <a:cubicBezTo>
                    <a:pt x="2898" y="336"/>
                    <a:pt x="3288" y="447"/>
                    <a:pt x="3632" y="679"/>
                  </a:cubicBezTo>
                  <a:cubicBezTo>
                    <a:pt x="4037" y="941"/>
                    <a:pt x="4334" y="1358"/>
                    <a:pt x="4453" y="1822"/>
                  </a:cubicBezTo>
                  <a:cubicBezTo>
                    <a:pt x="4484" y="1893"/>
                    <a:pt x="4548" y="1947"/>
                    <a:pt x="4618" y="1947"/>
                  </a:cubicBezTo>
                  <a:cubicBezTo>
                    <a:pt x="4631" y="1947"/>
                    <a:pt x="4643" y="1945"/>
                    <a:pt x="4656" y="1941"/>
                  </a:cubicBezTo>
                  <a:cubicBezTo>
                    <a:pt x="4751" y="1906"/>
                    <a:pt x="4811" y="1822"/>
                    <a:pt x="4787" y="1727"/>
                  </a:cubicBezTo>
                  <a:cubicBezTo>
                    <a:pt x="4632" y="1179"/>
                    <a:pt x="4287" y="703"/>
                    <a:pt x="3811" y="393"/>
                  </a:cubicBezTo>
                  <a:cubicBezTo>
                    <a:pt x="3412" y="128"/>
                    <a:pt x="2961" y="0"/>
                    <a:pt x="25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5"/>
            <p:cNvSpPr/>
            <p:nvPr/>
          </p:nvSpPr>
          <p:spPr>
            <a:xfrm>
              <a:off x="1574328" y="2021096"/>
              <a:ext cx="28702" cy="54363"/>
            </a:xfrm>
            <a:custGeom>
              <a:rect b="b" l="l" r="r" t="t"/>
              <a:pathLst>
                <a:path extrusionOk="0" h="1716" w="906">
                  <a:moveTo>
                    <a:pt x="179" y="1"/>
                  </a:moveTo>
                  <a:cubicBezTo>
                    <a:pt x="84" y="1"/>
                    <a:pt x="12" y="84"/>
                    <a:pt x="12" y="168"/>
                  </a:cubicBezTo>
                  <a:cubicBezTo>
                    <a:pt x="12" y="263"/>
                    <a:pt x="84" y="334"/>
                    <a:pt x="179" y="334"/>
                  </a:cubicBezTo>
                  <a:lnTo>
                    <a:pt x="262" y="334"/>
                  </a:lnTo>
                  <a:lnTo>
                    <a:pt x="262" y="1394"/>
                  </a:lnTo>
                  <a:lnTo>
                    <a:pt x="155" y="1394"/>
                  </a:lnTo>
                  <a:cubicBezTo>
                    <a:pt x="72" y="1394"/>
                    <a:pt x="0" y="1465"/>
                    <a:pt x="0" y="1549"/>
                  </a:cubicBezTo>
                  <a:cubicBezTo>
                    <a:pt x="0" y="1644"/>
                    <a:pt x="72" y="1715"/>
                    <a:pt x="155" y="1715"/>
                  </a:cubicBezTo>
                  <a:lnTo>
                    <a:pt x="727" y="1715"/>
                  </a:lnTo>
                  <a:cubicBezTo>
                    <a:pt x="822" y="1715"/>
                    <a:pt x="893" y="1644"/>
                    <a:pt x="893" y="1549"/>
                  </a:cubicBezTo>
                  <a:cubicBezTo>
                    <a:pt x="905" y="1465"/>
                    <a:pt x="834" y="1394"/>
                    <a:pt x="727" y="1394"/>
                  </a:cubicBezTo>
                  <a:lnTo>
                    <a:pt x="608" y="1394"/>
                  </a:lnTo>
                  <a:lnTo>
                    <a:pt x="608" y="168"/>
                  </a:lnTo>
                  <a:cubicBezTo>
                    <a:pt x="608" y="84"/>
                    <a:pt x="536" y="1"/>
                    <a:pt x="4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5"/>
            <p:cNvSpPr/>
            <p:nvPr/>
          </p:nvSpPr>
          <p:spPr>
            <a:xfrm>
              <a:off x="1578098" y="2004147"/>
              <a:ext cx="15872" cy="16252"/>
            </a:xfrm>
            <a:custGeom>
              <a:rect b="b" l="l" r="r" t="t"/>
              <a:pathLst>
                <a:path extrusionOk="0" h="513" w="501">
                  <a:moveTo>
                    <a:pt x="250" y="0"/>
                  </a:moveTo>
                  <a:cubicBezTo>
                    <a:pt x="119" y="0"/>
                    <a:pt x="0" y="119"/>
                    <a:pt x="0" y="262"/>
                  </a:cubicBezTo>
                  <a:cubicBezTo>
                    <a:pt x="0" y="393"/>
                    <a:pt x="119" y="512"/>
                    <a:pt x="250" y="512"/>
                  </a:cubicBezTo>
                  <a:cubicBezTo>
                    <a:pt x="381" y="512"/>
                    <a:pt x="500" y="393"/>
                    <a:pt x="500" y="262"/>
                  </a:cubicBezTo>
                  <a:cubicBezTo>
                    <a:pt x="489" y="107"/>
                    <a:pt x="381" y="0"/>
                    <a:pt x="25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5"/>
            <p:cNvSpPr/>
            <p:nvPr/>
          </p:nvSpPr>
          <p:spPr>
            <a:xfrm>
              <a:off x="1293706" y="1999997"/>
              <a:ext cx="274982" cy="316863"/>
            </a:xfrm>
            <a:custGeom>
              <a:rect b="b" l="l" r="r" t="t"/>
              <a:pathLst>
                <a:path extrusionOk="0" h="10002" w="8680">
                  <a:moveTo>
                    <a:pt x="2096" y="2655"/>
                  </a:moveTo>
                  <a:lnTo>
                    <a:pt x="2096" y="3727"/>
                  </a:lnTo>
                  <a:cubicBezTo>
                    <a:pt x="1905" y="3644"/>
                    <a:pt x="1762" y="3465"/>
                    <a:pt x="1762" y="3251"/>
                  </a:cubicBezTo>
                  <a:lnTo>
                    <a:pt x="1762" y="3132"/>
                  </a:lnTo>
                  <a:cubicBezTo>
                    <a:pt x="1762" y="2905"/>
                    <a:pt x="1893" y="2727"/>
                    <a:pt x="2096" y="2655"/>
                  </a:cubicBezTo>
                  <a:close/>
                  <a:moveTo>
                    <a:pt x="6620" y="2655"/>
                  </a:moveTo>
                  <a:cubicBezTo>
                    <a:pt x="6822" y="2727"/>
                    <a:pt x="6965" y="2905"/>
                    <a:pt x="6965" y="3132"/>
                  </a:cubicBezTo>
                  <a:lnTo>
                    <a:pt x="6965" y="3251"/>
                  </a:lnTo>
                  <a:cubicBezTo>
                    <a:pt x="6965" y="3465"/>
                    <a:pt x="6834" y="3644"/>
                    <a:pt x="6620" y="3727"/>
                  </a:cubicBezTo>
                  <a:lnTo>
                    <a:pt x="6620" y="2655"/>
                  </a:lnTo>
                  <a:close/>
                  <a:moveTo>
                    <a:pt x="6703" y="4060"/>
                  </a:moveTo>
                  <a:lnTo>
                    <a:pt x="6858" y="5394"/>
                  </a:lnTo>
                  <a:lnTo>
                    <a:pt x="6346" y="5394"/>
                  </a:lnTo>
                  <a:cubicBezTo>
                    <a:pt x="6525" y="5108"/>
                    <a:pt x="6620" y="4763"/>
                    <a:pt x="6620" y="4406"/>
                  </a:cubicBezTo>
                  <a:lnTo>
                    <a:pt x="6620" y="4084"/>
                  </a:lnTo>
                  <a:cubicBezTo>
                    <a:pt x="6656" y="4084"/>
                    <a:pt x="6668" y="4060"/>
                    <a:pt x="6703" y="4060"/>
                  </a:cubicBezTo>
                  <a:close/>
                  <a:moveTo>
                    <a:pt x="3739" y="1405"/>
                  </a:moveTo>
                  <a:cubicBezTo>
                    <a:pt x="3810" y="1643"/>
                    <a:pt x="3941" y="1953"/>
                    <a:pt x="4132" y="2251"/>
                  </a:cubicBezTo>
                  <a:cubicBezTo>
                    <a:pt x="4572" y="2870"/>
                    <a:pt x="5179" y="3227"/>
                    <a:pt x="5917" y="3274"/>
                  </a:cubicBezTo>
                  <a:lnTo>
                    <a:pt x="5917" y="3572"/>
                  </a:lnTo>
                  <a:cubicBezTo>
                    <a:pt x="5906" y="4215"/>
                    <a:pt x="5572" y="4822"/>
                    <a:pt x="5001" y="5168"/>
                  </a:cubicBezTo>
                  <a:lnTo>
                    <a:pt x="4751" y="5310"/>
                  </a:lnTo>
                  <a:cubicBezTo>
                    <a:pt x="4632" y="5382"/>
                    <a:pt x="4498" y="5418"/>
                    <a:pt x="4364" y="5418"/>
                  </a:cubicBezTo>
                  <a:cubicBezTo>
                    <a:pt x="4230" y="5418"/>
                    <a:pt x="4096" y="5382"/>
                    <a:pt x="3977" y="5310"/>
                  </a:cubicBezTo>
                  <a:lnTo>
                    <a:pt x="3727" y="5168"/>
                  </a:lnTo>
                  <a:cubicBezTo>
                    <a:pt x="3155" y="4834"/>
                    <a:pt x="2810" y="4227"/>
                    <a:pt x="2810" y="3572"/>
                  </a:cubicBezTo>
                  <a:lnTo>
                    <a:pt x="2810" y="2322"/>
                  </a:lnTo>
                  <a:cubicBezTo>
                    <a:pt x="3024" y="2239"/>
                    <a:pt x="3429" y="1977"/>
                    <a:pt x="3739" y="1405"/>
                  </a:cubicBezTo>
                  <a:close/>
                  <a:moveTo>
                    <a:pt x="5477" y="5715"/>
                  </a:moveTo>
                  <a:cubicBezTo>
                    <a:pt x="5429" y="5727"/>
                    <a:pt x="5394" y="5763"/>
                    <a:pt x="5346" y="5775"/>
                  </a:cubicBezTo>
                  <a:lnTo>
                    <a:pt x="5346" y="5715"/>
                  </a:lnTo>
                  <a:close/>
                  <a:moveTo>
                    <a:pt x="5001" y="5549"/>
                  </a:moveTo>
                  <a:lnTo>
                    <a:pt x="5001" y="5870"/>
                  </a:lnTo>
                  <a:cubicBezTo>
                    <a:pt x="4953" y="5882"/>
                    <a:pt x="4894" y="5882"/>
                    <a:pt x="4846" y="5882"/>
                  </a:cubicBezTo>
                  <a:cubicBezTo>
                    <a:pt x="4822" y="5810"/>
                    <a:pt x="4798" y="5751"/>
                    <a:pt x="4727" y="5691"/>
                  </a:cubicBezTo>
                  <a:cubicBezTo>
                    <a:pt x="4786" y="5656"/>
                    <a:pt x="4846" y="5644"/>
                    <a:pt x="4905" y="5596"/>
                  </a:cubicBezTo>
                  <a:lnTo>
                    <a:pt x="5001" y="5549"/>
                  </a:lnTo>
                  <a:close/>
                  <a:moveTo>
                    <a:pt x="4378" y="5881"/>
                  </a:moveTo>
                  <a:cubicBezTo>
                    <a:pt x="4474" y="5881"/>
                    <a:pt x="4536" y="5960"/>
                    <a:pt x="4536" y="6061"/>
                  </a:cubicBezTo>
                  <a:cubicBezTo>
                    <a:pt x="4536" y="6168"/>
                    <a:pt x="4465" y="6239"/>
                    <a:pt x="4358" y="6239"/>
                  </a:cubicBezTo>
                  <a:cubicBezTo>
                    <a:pt x="4263" y="6239"/>
                    <a:pt x="4179" y="6168"/>
                    <a:pt x="4179" y="6061"/>
                  </a:cubicBezTo>
                  <a:cubicBezTo>
                    <a:pt x="4179" y="5953"/>
                    <a:pt x="4263" y="5882"/>
                    <a:pt x="4358" y="5882"/>
                  </a:cubicBezTo>
                  <a:cubicBezTo>
                    <a:pt x="4365" y="5881"/>
                    <a:pt x="4371" y="5881"/>
                    <a:pt x="4378" y="5881"/>
                  </a:cubicBezTo>
                  <a:close/>
                  <a:moveTo>
                    <a:pt x="3703" y="5537"/>
                  </a:moveTo>
                  <a:lnTo>
                    <a:pt x="3798" y="5584"/>
                  </a:lnTo>
                  <a:lnTo>
                    <a:pt x="3977" y="5668"/>
                  </a:lnTo>
                  <a:cubicBezTo>
                    <a:pt x="3882" y="5763"/>
                    <a:pt x="3822" y="5894"/>
                    <a:pt x="3822" y="6025"/>
                  </a:cubicBezTo>
                  <a:cubicBezTo>
                    <a:pt x="3846" y="6144"/>
                    <a:pt x="3870" y="6251"/>
                    <a:pt x="3917" y="6322"/>
                  </a:cubicBezTo>
                  <a:lnTo>
                    <a:pt x="3703" y="6180"/>
                  </a:lnTo>
                  <a:lnTo>
                    <a:pt x="3703" y="5537"/>
                  </a:lnTo>
                  <a:close/>
                  <a:moveTo>
                    <a:pt x="4870" y="6203"/>
                  </a:moveTo>
                  <a:cubicBezTo>
                    <a:pt x="4882" y="6215"/>
                    <a:pt x="4897" y="6221"/>
                    <a:pt x="4914" y="6221"/>
                  </a:cubicBezTo>
                  <a:cubicBezTo>
                    <a:pt x="4932" y="6221"/>
                    <a:pt x="4953" y="6215"/>
                    <a:pt x="4977" y="6203"/>
                  </a:cubicBezTo>
                  <a:lnTo>
                    <a:pt x="4977" y="6203"/>
                  </a:lnTo>
                  <a:lnTo>
                    <a:pt x="4810" y="6322"/>
                  </a:lnTo>
                  <a:cubicBezTo>
                    <a:pt x="4834" y="6299"/>
                    <a:pt x="4846" y="6251"/>
                    <a:pt x="4870" y="6203"/>
                  </a:cubicBezTo>
                  <a:close/>
                  <a:moveTo>
                    <a:pt x="4465" y="6561"/>
                  </a:moveTo>
                  <a:lnTo>
                    <a:pt x="4358" y="6644"/>
                  </a:lnTo>
                  <a:lnTo>
                    <a:pt x="4239" y="6561"/>
                  </a:lnTo>
                  <a:lnTo>
                    <a:pt x="4239" y="6561"/>
                  </a:lnTo>
                  <a:cubicBezTo>
                    <a:pt x="4274" y="6584"/>
                    <a:pt x="4322" y="6584"/>
                    <a:pt x="4346" y="6584"/>
                  </a:cubicBezTo>
                  <a:cubicBezTo>
                    <a:pt x="4393" y="6584"/>
                    <a:pt x="4417" y="6584"/>
                    <a:pt x="4465" y="6561"/>
                  </a:cubicBezTo>
                  <a:close/>
                  <a:moveTo>
                    <a:pt x="5013" y="6596"/>
                  </a:moveTo>
                  <a:lnTo>
                    <a:pt x="5013" y="7334"/>
                  </a:lnTo>
                  <a:lnTo>
                    <a:pt x="4620" y="6882"/>
                  </a:lnTo>
                  <a:lnTo>
                    <a:pt x="5013" y="6596"/>
                  </a:lnTo>
                  <a:close/>
                  <a:moveTo>
                    <a:pt x="3727" y="6608"/>
                  </a:moveTo>
                  <a:lnTo>
                    <a:pt x="4120" y="6894"/>
                  </a:lnTo>
                  <a:lnTo>
                    <a:pt x="3727" y="7358"/>
                  </a:lnTo>
                  <a:lnTo>
                    <a:pt x="3727" y="6608"/>
                  </a:lnTo>
                  <a:close/>
                  <a:moveTo>
                    <a:pt x="4334" y="0"/>
                  </a:moveTo>
                  <a:cubicBezTo>
                    <a:pt x="3715" y="0"/>
                    <a:pt x="3143" y="226"/>
                    <a:pt x="2691" y="631"/>
                  </a:cubicBezTo>
                  <a:cubicBezTo>
                    <a:pt x="2250" y="1024"/>
                    <a:pt x="1953" y="1584"/>
                    <a:pt x="1869" y="2179"/>
                  </a:cubicBezTo>
                  <a:lnTo>
                    <a:pt x="1846" y="2370"/>
                  </a:lnTo>
                  <a:cubicBezTo>
                    <a:pt x="1560" y="2501"/>
                    <a:pt x="1369" y="2798"/>
                    <a:pt x="1369" y="3132"/>
                  </a:cubicBezTo>
                  <a:lnTo>
                    <a:pt x="1369" y="3251"/>
                  </a:lnTo>
                  <a:cubicBezTo>
                    <a:pt x="1369" y="3501"/>
                    <a:pt x="1488" y="3727"/>
                    <a:pt x="1655" y="3882"/>
                  </a:cubicBezTo>
                  <a:lnTo>
                    <a:pt x="1453" y="5537"/>
                  </a:lnTo>
                  <a:cubicBezTo>
                    <a:pt x="1453" y="5584"/>
                    <a:pt x="1476" y="5644"/>
                    <a:pt x="1500" y="5668"/>
                  </a:cubicBezTo>
                  <a:cubicBezTo>
                    <a:pt x="1536" y="5703"/>
                    <a:pt x="1572" y="5727"/>
                    <a:pt x="1631" y="5727"/>
                  </a:cubicBezTo>
                  <a:lnTo>
                    <a:pt x="3334" y="5727"/>
                  </a:lnTo>
                  <a:lnTo>
                    <a:pt x="3334" y="6168"/>
                  </a:lnTo>
                  <a:lnTo>
                    <a:pt x="1607" y="6715"/>
                  </a:lnTo>
                  <a:cubicBezTo>
                    <a:pt x="655" y="7025"/>
                    <a:pt x="0" y="7906"/>
                    <a:pt x="0" y="8918"/>
                  </a:cubicBezTo>
                  <a:lnTo>
                    <a:pt x="0" y="9835"/>
                  </a:lnTo>
                  <a:cubicBezTo>
                    <a:pt x="0" y="9930"/>
                    <a:pt x="72" y="10001"/>
                    <a:pt x="167" y="10001"/>
                  </a:cubicBezTo>
                  <a:lnTo>
                    <a:pt x="2262" y="10001"/>
                  </a:lnTo>
                  <a:cubicBezTo>
                    <a:pt x="2346" y="10001"/>
                    <a:pt x="2429" y="9930"/>
                    <a:pt x="2429" y="9835"/>
                  </a:cubicBezTo>
                  <a:cubicBezTo>
                    <a:pt x="2429" y="9751"/>
                    <a:pt x="2346" y="9680"/>
                    <a:pt x="2262" y="9680"/>
                  </a:cubicBezTo>
                  <a:lnTo>
                    <a:pt x="322" y="9680"/>
                  </a:lnTo>
                  <a:lnTo>
                    <a:pt x="322" y="8930"/>
                  </a:lnTo>
                  <a:cubicBezTo>
                    <a:pt x="322" y="8073"/>
                    <a:pt x="881" y="7323"/>
                    <a:pt x="1691" y="7061"/>
                  </a:cubicBezTo>
                  <a:lnTo>
                    <a:pt x="3322" y="6537"/>
                  </a:lnTo>
                  <a:lnTo>
                    <a:pt x="3322" y="7835"/>
                  </a:lnTo>
                  <a:cubicBezTo>
                    <a:pt x="3322" y="7906"/>
                    <a:pt x="3358" y="7966"/>
                    <a:pt x="3417" y="7989"/>
                  </a:cubicBezTo>
                  <a:cubicBezTo>
                    <a:pt x="3441" y="7989"/>
                    <a:pt x="3465" y="8013"/>
                    <a:pt x="3477" y="8013"/>
                  </a:cubicBezTo>
                  <a:cubicBezTo>
                    <a:pt x="3524" y="8013"/>
                    <a:pt x="3584" y="7989"/>
                    <a:pt x="3620" y="7954"/>
                  </a:cubicBezTo>
                  <a:lnTo>
                    <a:pt x="4298" y="7144"/>
                  </a:lnTo>
                  <a:lnTo>
                    <a:pt x="4989" y="7954"/>
                  </a:lnTo>
                  <a:cubicBezTo>
                    <a:pt x="5013" y="7989"/>
                    <a:pt x="5060" y="8013"/>
                    <a:pt x="5120" y="8013"/>
                  </a:cubicBezTo>
                  <a:cubicBezTo>
                    <a:pt x="5132" y="8013"/>
                    <a:pt x="5167" y="8013"/>
                    <a:pt x="5179" y="7989"/>
                  </a:cubicBezTo>
                  <a:cubicBezTo>
                    <a:pt x="5251" y="7966"/>
                    <a:pt x="5286" y="7906"/>
                    <a:pt x="5286" y="7835"/>
                  </a:cubicBezTo>
                  <a:lnTo>
                    <a:pt x="5286" y="6537"/>
                  </a:lnTo>
                  <a:lnTo>
                    <a:pt x="6906" y="7061"/>
                  </a:lnTo>
                  <a:cubicBezTo>
                    <a:pt x="7727" y="7323"/>
                    <a:pt x="8275" y="8073"/>
                    <a:pt x="8275" y="8930"/>
                  </a:cubicBezTo>
                  <a:lnTo>
                    <a:pt x="8275" y="9680"/>
                  </a:lnTo>
                  <a:lnTo>
                    <a:pt x="2917" y="9680"/>
                  </a:lnTo>
                  <a:cubicBezTo>
                    <a:pt x="2822" y="9680"/>
                    <a:pt x="2750" y="9751"/>
                    <a:pt x="2750" y="9835"/>
                  </a:cubicBezTo>
                  <a:cubicBezTo>
                    <a:pt x="2750" y="9930"/>
                    <a:pt x="2822" y="10001"/>
                    <a:pt x="2917" y="10001"/>
                  </a:cubicBezTo>
                  <a:lnTo>
                    <a:pt x="8513" y="10001"/>
                  </a:lnTo>
                  <a:cubicBezTo>
                    <a:pt x="8608" y="10001"/>
                    <a:pt x="8680" y="9930"/>
                    <a:pt x="8680" y="9835"/>
                  </a:cubicBezTo>
                  <a:lnTo>
                    <a:pt x="8680" y="8918"/>
                  </a:lnTo>
                  <a:cubicBezTo>
                    <a:pt x="8680" y="7906"/>
                    <a:pt x="8037" y="7013"/>
                    <a:pt x="7072" y="6715"/>
                  </a:cubicBezTo>
                  <a:lnTo>
                    <a:pt x="5346" y="6168"/>
                  </a:lnTo>
                  <a:lnTo>
                    <a:pt x="5346" y="6144"/>
                  </a:lnTo>
                  <a:cubicBezTo>
                    <a:pt x="5608" y="6061"/>
                    <a:pt x="5846" y="5930"/>
                    <a:pt x="6060" y="5727"/>
                  </a:cubicBezTo>
                  <a:lnTo>
                    <a:pt x="7037" y="5727"/>
                  </a:lnTo>
                  <a:cubicBezTo>
                    <a:pt x="7084" y="5727"/>
                    <a:pt x="7132" y="5715"/>
                    <a:pt x="7180" y="5668"/>
                  </a:cubicBezTo>
                  <a:cubicBezTo>
                    <a:pt x="7203" y="5644"/>
                    <a:pt x="7215" y="5584"/>
                    <a:pt x="7215" y="5537"/>
                  </a:cubicBezTo>
                  <a:lnTo>
                    <a:pt x="7025" y="3882"/>
                  </a:lnTo>
                  <a:cubicBezTo>
                    <a:pt x="7203" y="3739"/>
                    <a:pt x="7311" y="3501"/>
                    <a:pt x="7311" y="3251"/>
                  </a:cubicBezTo>
                  <a:lnTo>
                    <a:pt x="7311" y="3132"/>
                  </a:lnTo>
                  <a:cubicBezTo>
                    <a:pt x="7311" y="2798"/>
                    <a:pt x="7108" y="2501"/>
                    <a:pt x="6834" y="2370"/>
                  </a:cubicBezTo>
                  <a:lnTo>
                    <a:pt x="6799" y="2179"/>
                  </a:lnTo>
                  <a:cubicBezTo>
                    <a:pt x="6727" y="1548"/>
                    <a:pt x="6418" y="988"/>
                    <a:pt x="5941" y="584"/>
                  </a:cubicBezTo>
                  <a:cubicBezTo>
                    <a:pt x="5909" y="557"/>
                    <a:pt x="5870" y="545"/>
                    <a:pt x="5831" y="545"/>
                  </a:cubicBezTo>
                  <a:cubicBezTo>
                    <a:pt x="5783" y="545"/>
                    <a:pt x="5736" y="563"/>
                    <a:pt x="5703" y="596"/>
                  </a:cubicBezTo>
                  <a:cubicBezTo>
                    <a:pt x="5644" y="667"/>
                    <a:pt x="5656" y="774"/>
                    <a:pt x="5715" y="834"/>
                  </a:cubicBezTo>
                  <a:cubicBezTo>
                    <a:pt x="6132" y="1179"/>
                    <a:pt x="6382" y="1667"/>
                    <a:pt x="6465" y="2203"/>
                  </a:cubicBezTo>
                  <a:lnTo>
                    <a:pt x="6465" y="2262"/>
                  </a:lnTo>
                  <a:lnTo>
                    <a:pt x="6429" y="2262"/>
                  </a:lnTo>
                  <a:cubicBezTo>
                    <a:pt x="6334" y="2262"/>
                    <a:pt x="6263" y="2334"/>
                    <a:pt x="6263" y="2429"/>
                  </a:cubicBezTo>
                  <a:lnTo>
                    <a:pt x="6263" y="3905"/>
                  </a:lnTo>
                  <a:lnTo>
                    <a:pt x="6263" y="3917"/>
                  </a:lnTo>
                  <a:lnTo>
                    <a:pt x="6263" y="3929"/>
                  </a:lnTo>
                  <a:lnTo>
                    <a:pt x="6263" y="4382"/>
                  </a:lnTo>
                  <a:cubicBezTo>
                    <a:pt x="6263" y="4751"/>
                    <a:pt x="6132" y="5096"/>
                    <a:pt x="5894" y="5358"/>
                  </a:cubicBezTo>
                  <a:lnTo>
                    <a:pt x="5322" y="5358"/>
                  </a:lnTo>
                  <a:lnTo>
                    <a:pt x="5322" y="5310"/>
                  </a:lnTo>
                  <a:cubicBezTo>
                    <a:pt x="5894" y="4894"/>
                    <a:pt x="6239" y="4239"/>
                    <a:pt x="6239" y="3524"/>
                  </a:cubicBezTo>
                  <a:lnTo>
                    <a:pt x="6239" y="3072"/>
                  </a:lnTo>
                  <a:cubicBezTo>
                    <a:pt x="6239" y="2977"/>
                    <a:pt x="6168" y="2905"/>
                    <a:pt x="6072" y="2905"/>
                  </a:cubicBezTo>
                  <a:cubicBezTo>
                    <a:pt x="4596" y="2905"/>
                    <a:pt x="4096" y="1619"/>
                    <a:pt x="3929" y="869"/>
                  </a:cubicBezTo>
                  <a:cubicBezTo>
                    <a:pt x="3929" y="846"/>
                    <a:pt x="3917" y="834"/>
                    <a:pt x="3917" y="822"/>
                  </a:cubicBezTo>
                  <a:cubicBezTo>
                    <a:pt x="3889" y="720"/>
                    <a:pt x="3811" y="683"/>
                    <a:pt x="3755" y="683"/>
                  </a:cubicBezTo>
                  <a:cubicBezTo>
                    <a:pt x="3739" y="683"/>
                    <a:pt x="3725" y="686"/>
                    <a:pt x="3715" y="691"/>
                  </a:cubicBezTo>
                  <a:cubicBezTo>
                    <a:pt x="3655" y="703"/>
                    <a:pt x="3596" y="750"/>
                    <a:pt x="3584" y="810"/>
                  </a:cubicBezTo>
                  <a:cubicBezTo>
                    <a:pt x="3310" y="1679"/>
                    <a:pt x="2750" y="1953"/>
                    <a:pt x="2608" y="2012"/>
                  </a:cubicBezTo>
                  <a:cubicBezTo>
                    <a:pt x="2512" y="2012"/>
                    <a:pt x="2441" y="2084"/>
                    <a:pt x="2441" y="2179"/>
                  </a:cubicBezTo>
                  <a:lnTo>
                    <a:pt x="2441" y="3548"/>
                  </a:lnTo>
                  <a:cubicBezTo>
                    <a:pt x="2441" y="4239"/>
                    <a:pt x="2786" y="4918"/>
                    <a:pt x="3346" y="5334"/>
                  </a:cubicBezTo>
                  <a:lnTo>
                    <a:pt x="3346" y="5370"/>
                  </a:lnTo>
                  <a:lnTo>
                    <a:pt x="1846" y="5370"/>
                  </a:lnTo>
                  <a:lnTo>
                    <a:pt x="2012" y="4048"/>
                  </a:lnTo>
                  <a:cubicBezTo>
                    <a:pt x="2084" y="4060"/>
                    <a:pt x="2155" y="4084"/>
                    <a:pt x="2250" y="4084"/>
                  </a:cubicBezTo>
                  <a:cubicBezTo>
                    <a:pt x="2334" y="4084"/>
                    <a:pt x="2417" y="4001"/>
                    <a:pt x="2417" y="3917"/>
                  </a:cubicBezTo>
                  <a:lnTo>
                    <a:pt x="2417" y="2441"/>
                  </a:lnTo>
                  <a:cubicBezTo>
                    <a:pt x="2417" y="2358"/>
                    <a:pt x="2334" y="2274"/>
                    <a:pt x="2250" y="2274"/>
                  </a:cubicBezTo>
                  <a:lnTo>
                    <a:pt x="2215" y="2274"/>
                  </a:lnTo>
                  <a:lnTo>
                    <a:pt x="2215" y="2215"/>
                  </a:lnTo>
                  <a:cubicBezTo>
                    <a:pt x="2274" y="1703"/>
                    <a:pt x="2536" y="1227"/>
                    <a:pt x="2917" y="881"/>
                  </a:cubicBezTo>
                  <a:cubicBezTo>
                    <a:pt x="3310" y="536"/>
                    <a:pt x="3810" y="346"/>
                    <a:pt x="4334" y="346"/>
                  </a:cubicBezTo>
                  <a:cubicBezTo>
                    <a:pt x="4608" y="346"/>
                    <a:pt x="4894" y="405"/>
                    <a:pt x="5167" y="512"/>
                  </a:cubicBezTo>
                  <a:cubicBezTo>
                    <a:pt x="5187" y="518"/>
                    <a:pt x="5208" y="521"/>
                    <a:pt x="5229" y="521"/>
                  </a:cubicBezTo>
                  <a:cubicBezTo>
                    <a:pt x="5297" y="521"/>
                    <a:pt x="5366" y="490"/>
                    <a:pt x="5394" y="417"/>
                  </a:cubicBezTo>
                  <a:cubicBezTo>
                    <a:pt x="5417" y="334"/>
                    <a:pt x="5394" y="226"/>
                    <a:pt x="5298" y="191"/>
                  </a:cubicBezTo>
                  <a:cubicBezTo>
                    <a:pt x="4989" y="60"/>
                    <a:pt x="4679" y="0"/>
                    <a:pt x="433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5"/>
            <p:cNvSpPr/>
            <p:nvPr/>
          </p:nvSpPr>
          <p:spPr>
            <a:xfrm>
              <a:off x="1426826" y="2243648"/>
              <a:ext cx="10233" cy="11341"/>
            </a:xfrm>
            <a:custGeom>
              <a:rect b="b" l="l" r="r" t="t"/>
              <a:pathLst>
                <a:path extrusionOk="0" h="358" w="323">
                  <a:moveTo>
                    <a:pt x="156" y="1"/>
                  </a:moveTo>
                  <a:cubicBezTo>
                    <a:pt x="72" y="1"/>
                    <a:pt x="1" y="84"/>
                    <a:pt x="1" y="167"/>
                  </a:cubicBezTo>
                  <a:lnTo>
                    <a:pt x="1" y="203"/>
                  </a:lnTo>
                  <a:cubicBezTo>
                    <a:pt x="1" y="286"/>
                    <a:pt x="72" y="358"/>
                    <a:pt x="156" y="358"/>
                  </a:cubicBezTo>
                  <a:cubicBezTo>
                    <a:pt x="251" y="358"/>
                    <a:pt x="322" y="286"/>
                    <a:pt x="322" y="203"/>
                  </a:cubicBezTo>
                  <a:lnTo>
                    <a:pt x="322" y="167"/>
                  </a:lnTo>
                  <a:cubicBezTo>
                    <a:pt x="322" y="84"/>
                    <a:pt x="251" y="1"/>
                    <a:pt x="15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5"/>
            <p:cNvSpPr/>
            <p:nvPr/>
          </p:nvSpPr>
          <p:spPr>
            <a:xfrm>
              <a:off x="1426826" y="2262149"/>
              <a:ext cx="10233" cy="11341"/>
            </a:xfrm>
            <a:custGeom>
              <a:rect b="b" l="l" r="r" t="t"/>
              <a:pathLst>
                <a:path extrusionOk="0" h="358" w="323">
                  <a:moveTo>
                    <a:pt x="156" y="0"/>
                  </a:moveTo>
                  <a:cubicBezTo>
                    <a:pt x="72" y="0"/>
                    <a:pt x="1" y="72"/>
                    <a:pt x="1" y="167"/>
                  </a:cubicBezTo>
                  <a:lnTo>
                    <a:pt x="1" y="191"/>
                  </a:lnTo>
                  <a:cubicBezTo>
                    <a:pt x="1" y="286"/>
                    <a:pt x="72" y="357"/>
                    <a:pt x="156" y="357"/>
                  </a:cubicBezTo>
                  <a:cubicBezTo>
                    <a:pt x="251" y="357"/>
                    <a:pt x="322" y="286"/>
                    <a:pt x="322" y="191"/>
                  </a:cubicBezTo>
                  <a:lnTo>
                    <a:pt x="322" y="167"/>
                  </a:lnTo>
                  <a:cubicBezTo>
                    <a:pt x="322" y="72"/>
                    <a:pt x="251" y="0"/>
                    <a:pt x="1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5"/>
            <p:cNvSpPr/>
            <p:nvPr/>
          </p:nvSpPr>
          <p:spPr>
            <a:xfrm>
              <a:off x="1471336" y="2261389"/>
              <a:ext cx="63804" cy="30571"/>
            </a:xfrm>
            <a:custGeom>
              <a:rect b="b" l="l" r="r" t="t"/>
              <a:pathLst>
                <a:path extrusionOk="0" h="965" w="2014">
                  <a:moveTo>
                    <a:pt x="1596" y="322"/>
                  </a:moveTo>
                  <a:cubicBezTo>
                    <a:pt x="1644" y="322"/>
                    <a:pt x="1668" y="346"/>
                    <a:pt x="1668" y="393"/>
                  </a:cubicBezTo>
                  <a:lnTo>
                    <a:pt x="1668" y="560"/>
                  </a:lnTo>
                  <a:cubicBezTo>
                    <a:pt x="1668" y="607"/>
                    <a:pt x="1644" y="631"/>
                    <a:pt x="1596" y="631"/>
                  </a:cubicBezTo>
                  <a:lnTo>
                    <a:pt x="394" y="631"/>
                  </a:lnTo>
                  <a:cubicBezTo>
                    <a:pt x="346" y="631"/>
                    <a:pt x="310" y="607"/>
                    <a:pt x="310" y="560"/>
                  </a:cubicBezTo>
                  <a:lnTo>
                    <a:pt x="310" y="393"/>
                  </a:lnTo>
                  <a:cubicBezTo>
                    <a:pt x="310" y="346"/>
                    <a:pt x="346" y="322"/>
                    <a:pt x="394" y="322"/>
                  </a:cubicBezTo>
                  <a:close/>
                  <a:moveTo>
                    <a:pt x="406" y="0"/>
                  </a:moveTo>
                  <a:cubicBezTo>
                    <a:pt x="180" y="0"/>
                    <a:pt x="1" y="179"/>
                    <a:pt x="1" y="393"/>
                  </a:cubicBezTo>
                  <a:lnTo>
                    <a:pt x="1" y="560"/>
                  </a:lnTo>
                  <a:cubicBezTo>
                    <a:pt x="1" y="786"/>
                    <a:pt x="180" y="965"/>
                    <a:pt x="406" y="965"/>
                  </a:cubicBezTo>
                  <a:lnTo>
                    <a:pt x="1608" y="965"/>
                  </a:lnTo>
                  <a:cubicBezTo>
                    <a:pt x="1834" y="965"/>
                    <a:pt x="2013" y="786"/>
                    <a:pt x="2013" y="560"/>
                  </a:cubicBezTo>
                  <a:lnTo>
                    <a:pt x="2013" y="393"/>
                  </a:lnTo>
                  <a:cubicBezTo>
                    <a:pt x="2013" y="179"/>
                    <a:pt x="1834"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5"/>
            <p:cNvSpPr/>
            <p:nvPr/>
          </p:nvSpPr>
          <p:spPr>
            <a:xfrm>
              <a:off x="1420807" y="2092788"/>
              <a:ext cx="22271" cy="36971"/>
            </a:xfrm>
            <a:custGeom>
              <a:rect b="b" l="l" r="r" t="t"/>
              <a:pathLst>
                <a:path extrusionOk="0" h="1167" w="703">
                  <a:moveTo>
                    <a:pt x="167" y="0"/>
                  </a:moveTo>
                  <a:cubicBezTo>
                    <a:pt x="84" y="0"/>
                    <a:pt x="0" y="84"/>
                    <a:pt x="0" y="167"/>
                  </a:cubicBezTo>
                  <a:lnTo>
                    <a:pt x="0" y="1000"/>
                  </a:lnTo>
                  <a:cubicBezTo>
                    <a:pt x="0" y="1096"/>
                    <a:pt x="84" y="1167"/>
                    <a:pt x="167" y="1167"/>
                  </a:cubicBezTo>
                  <a:lnTo>
                    <a:pt x="536" y="1167"/>
                  </a:lnTo>
                  <a:cubicBezTo>
                    <a:pt x="632" y="1167"/>
                    <a:pt x="703" y="1096"/>
                    <a:pt x="703" y="1000"/>
                  </a:cubicBezTo>
                  <a:cubicBezTo>
                    <a:pt x="703" y="893"/>
                    <a:pt x="620" y="822"/>
                    <a:pt x="524" y="822"/>
                  </a:cubicBezTo>
                  <a:lnTo>
                    <a:pt x="334" y="822"/>
                  </a:lnTo>
                  <a:lnTo>
                    <a:pt x="334" y="167"/>
                  </a:lnTo>
                  <a:cubicBezTo>
                    <a:pt x="334" y="84"/>
                    <a:pt x="262"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75"/>
          <p:cNvSpPr txBox="1"/>
          <p:nvPr/>
        </p:nvSpPr>
        <p:spPr>
          <a:xfrm>
            <a:off x="723525" y="773675"/>
            <a:ext cx="7099200" cy="35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Based on the feedback received from the lecture, changes have been made accordingly.</a:t>
            </a:r>
            <a:endParaRPr sz="12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6"/>
          <p:cNvSpPr/>
          <p:nvPr/>
        </p:nvSpPr>
        <p:spPr>
          <a:xfrm rot="-5849168">
            <a:off x="4260471" y="1057543"/>
            <a:ext cx="6854444" cy="2266665"/>
          </a:xfrm>
          <a:custGeom>
            <a:rect b="b" l="l" r="r" t="t"/>
            <a:pathLst>
              <a:path extrusionOk="0" h="22022" w="66595">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6"/>
          <p:cNvSpPr txBox="1"/>
          <p:nvPr>
            <p:ph idx="4294967295" type="title"/>
          </p:nvPr>
        </p:nvSpPr>
        <p:spPr>
          <a:xfrm>
            <a:off x="1171700" y="718425"/>
            <a:ext cx="4945800" cy="13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500"/>
              <a:t>Thanks!</a:t>
            </a:r>
            <a:endParaRPr sz="8500"/>
          </a:p>
        </p:txBody>
      </p:sp>
      <p:sp>
        <p:nvSpPr>
          <p:cNvPr id="539" name="Google Shape;539;p76"/>
          <p:cNvSpPr txBox="1"/>
          <p:nvPr/>
        </p:nvSpPr>
        <p:spPr>
          <a:xfrm>
            <a:off x="2099100" y="2627200"/>
            <a:ext cx="4945800" cy="174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Ramabhadra"/>
                <a:ea typeface="Ramabhadra"/>
                <a:cs typeface="Ramabhadra"/>
                <a:sym typeface="Ramabhadra"/>
              </a:rPr>
              <a:t>Do you have any questions?</a:t>
            </a:r>
            <a:endParaRPr sz="2000">
              <a:solidFill>
                <a:schemeClr val="dk1"/>
              </a:solidFill>
              <a:latin typeface="Ramabhadra"/>
              <a:ea typeface="Ramabhadra"/>
              <a:cs typeface="Ramabhadra"/>
              <a:sym typeface="Ramabhadra"/>
            </a:endParaRPr>
          </a:p>
          <a:p>
            <a:pPr indent="0" lvl="0" marL="0" rtl="0" algn="l">
              <a:lnSpc>
                <a:spcPct val="115000"/>
              </a:lnSpc>
              <a:spcBef>
                <a:spcPts val="1200"/>
              </a:spcBef>
              <a:spcAft>
                <a:spcPts val="0"/>
              </a:spcAft>
              <a:buNone/>
            </a:pPr>
            <a:r>
              <a:rPr lang="en" sz="1200" u="sng">
                <a:solidFill>
                  <a:schemeClr val="dk1"/>
                </a:solidFill>
                <a:latin typeface="DM Sans"/>
                <a:ea typeface="DM Sans"/>
                <a:cs typeface="DM Sans"/>
                <a:sym typeface="DM Sans"/>
                <a:hlinkClick r:id="rId3">
                  <a:extLst>
                    <a:ext uri="{A12FA001-AC4F-418D-AE19-62706E023703}">
                      <ahyp:hlinkClr val="tx"/>
                    </a:ext>
                  </a:extLst>
                </a:hlinkClick>
              </a:rPr>
              <a:t>https://jot-bikes.vercel.app/</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en" sz="1200">
                <a:solidFill>
                  <a:schemeClr val="dk1"/>
                </a:solidFill>
                <a:latin typeface="DM Sans"/>
                <a:ea typeface="DM Sans"/>
                <a:cs typeface="DM Sans"/>
                <a:sym typeface="DM Sans"/>
              </a:rPr>
              <a:t>02 111 000 11</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en" sz="1100" u="sng">
                <a:solidFill>
                  <a:schemeClr val="dk1"/>
                </a:solidFill>
                <a:latin typeface="Calibri"/>
                <a:ea typeface="Calibri"/>
                <a:cs typeface="Calibri"/>
                <a:sym typeface="Calibri"/>
                <a:hlinkClick r:id="rId4">
                  <a:extLst>
                    <a:ext uri="{A12FA001-AC4F-418D-AE19-62706E023703}">
                      <ahyp:hlinkClr val="tx"/>
                    </a:ext>
                  </a:extLst>
                </a:hlinkClick>
              </a:rPr>
              <a:t>https://github.com/HendraLim1/ProjectCapstone/blob/28d3a4b2c355a4da7fefa8fa0c972255912246fe/WIP%20Report/Group%204%20Final%20SRS.docx</a:t>
            </a:r>
            <a:endParaRPr sz="12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719975" y="29945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1.3 Detailed Scope</a:t>
            </a:r>
            <a:endParaRPr>
              <a:solidFill>
                <a:schemeClr val="dk2"/>
              </a:solidFill>
            </a:endParaRPr>
          </a:p>
        </p:txBody>
      </p:sp>
      <p:sp>
        <p:nvSpPr>
          <p:cNvPr id="173" name="Google Shape;173;p26"/>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a:t>Login and registration: Admin, Customers and Vendors can login and register on the system with unique </a:t>
            </a:r>
            <a:r>
              <a:rPr lang="en"/>
              <a:t>User ID</a:t>
            </a:r>
            <a:r>
              <a:rPr lang="en"/>
              <a:t>/ email and password. </a:t>
            </a:r>
            <a:endParaRPr/>
          </a:p>
          <a:p>
            <a:pPr indent="-304800" lvl="0" marL="457200" rtl="0" algn="l">
              <a:spcBef>
                <a:spcPts val="0"/>
              </a:spcBef>
              <a:spcAft>
                <a:spcPts val="0"/>
              </a:spcAft>
              <a:buClr>
                <a:schemeClr val="dk1"/>
              </a:buClr>
              <a:buSzPts val="1200"/>
              <a:buChar char="●"/>
            </a:pPr>
            <a:r>
              <a:rPr lang="en"/>
              <a:t>Manage: </a:t>
            </a:r>
            <a:endParaRPr/>
          </a:p>
          <a:p>
            <a:pPr indent="-304800" lvl="0" marL="914400" rtl="0" algn="l">
              <a:spcBef>
                <a:spcPts val="0"/>
              </a:spcBef>
              <a:spcAft>
                <a:spcPts val="0"/>
              </a:spcAft>
              <a:buClr>
                <a:schemeClr val="dk1"/>
              </a:buClr>
              <a:buSzPts val="1200"/>
              <a:buChar char="❖"/>
            </a:pPr>
            <a:r>
              <a:rPr lang="en"/>
              <a:t>Vendor: Admins can update and view the vendors’ information, including add and delete them in the system.</a:t>
            </a:r>
            <a:endParaRPr/>
          </a:p>
          <a:p>
            <a:pPr indent="-304800" lvl="0" marL="914400" rtl="0" algn="l">
              <a:spcBef>
                <a:spcPts val="0"/>
              </a:spcBef>
              <a:spcAft>
                <a:spcPts val="0"/>
              </a:spcAft>
              <a:buClr>
                <a:schemeClr val="dk1"/>
              </a:buClr>
              <a:buSzPts val="1200"/>
              <a:buChar char="❖"/>
            </a:pPr>
            <a:r>
              <a:rPr lang="en"/>
              <a:t>Bike: Both Admin and Vendor can update and delete bikes’ information. However, only Admin can add bikes’ data such as: availability.</a:t>
            </a:r>
            <a:endParaRPr/>
          </a:p>
          <a:p>
            <a:pPr indent="-304800" lvl="0" marL="457200" rtl="0" algn="l">
              <a:spcBef>
                <a:spcPts val="0"/>
              </a:spcBef>
              <a:spcAft>
                <a:spcPts val="0"/>
              </a:spcAft>
              <a:buClr>
                <a:schemeClr val="dk1"/>
              </a:buClr>
              <a:buSzPts val="1200"/>
              <a:buChar char="●"/>
            </a:pPr>
            <a:r>
              <a:rPr lang="en"/>
              <a:t>View:</a:t>
            </a:r>
            <a:endParaRPr/>
          </a:p>
          <a:p>
            <a:pPr indent="-304800" lvl="0" marL="914400" rtl="0" algn="l">
              <a:spcBef>
                <a:spcPts val="0"/>
              </a:spcBef>
              <a:spcAft>
                <a:spcPts val="0"/>
              </a:spcAft>
              <a:buClr>
                <a:schemeClr val="dk1"/>
              </a:buClr>
              <a:buSzPts val="1200"/>
              <a:buChar char="❖"/>
            </a:pPr>
            <a:r>
              <a:rPr lang="en"/>
              <a:t>Booking: both Admin and V</a:t>
            </a:r>
            <a:r>
              <a:rPr lang="en"/>
              <a:t>endor</a:t>
            </a:r>
            <a:r>
              <a:rPr lang="en"/>
              <a:t> can view the booked products.</a:t>
            </a:r>
            <a:endParaRPr/>
          </a:p>
          <a:p>
            <a:pPr indent="-304800" lvl="0" marL="914400" rtl="0" algn="l">
              <a:spcBef>
                <a:spcPts val="0"/>
              </a:spcBef>
              <a:spcAft>
                <a:spcPts val="0"/>
              </a:spcAft>
              <a:buClr>
                <a:schemeClr val="dk1"/>
              </a:buClr>
              <a:buSzPts val="1200"/>
              <a:buChar char="❖"/>
            </a:pPr>
            <a:r>
              <a:rPr lang="en"/>
              <a:t>Feedback: Admin can view the customers’ feedback.</a:t>
            </a:r>
            <a:endParaRPr/>
          </a:p>
          <a:p>
            <a:pPr indent="-304800" lvl="0" marL="914400" rtl="0" algn="l">
              <a:spcBef>
                <a:spcPts val="0"/>
              </a:spcBef>
              <a:spcAft>
                <a:spcPts val="0"/>
              </a:spcAft>
              <a:buClr>
                <a:schemeClr val="dk1"/>
              </a:buClr>
              <a:buSzPts val="1200"/>
              <a:buChar char="❖"/>
            </a:pPr>
            <a:r>
              <a:rPr lang="en"/>
              <a:t>Users: Admin can view the customers’ information, </a:t>
            </a:r>
            <a:r>
              <a:rPr lang="en"/>
              <a:t>including</a:t>
            </a:r>
            <a:r>
              <a:rPr lang="en"/>
              <a:t> add, delete, and update.</a:t>
            </a:r>
            <a:endParaRPr/>
          </a:p>
          <a:p>
            <a:pPr indent="-304800" lvl="0" marL="457200" rtl="0" algn="l">
              <a:spcBef>
                <a:spcPts val="0"/>
              </a:spcBef>
              <a:spcAft>
                <a:spcPts val="0"/>
              </a:spcAft>
              <a:buClr>
                <a:schemeClr val="dk1"/>
              </a:buClr>
              <a:buSzPts val="1200"/>
              <a:buChar char="●"/>
            </a:pPr>
            <a:r>
              <a:rPr lang="en"/>
              <a:t>Users: </a:t>
            </a:r>
            <a:endParaRPr/>
          </a:p>
          <a:p>
            <a:pPr indent="-304800" lvl="0" marL="914400" rtl="0" algn="l">
              <a:spcBef>
                <a:spcPts val="0"/>
              </a:spcBef>
              <a:spcAft>
                <a:spcPts val="0"/>
              </a:spcAft>
              <a:buClr>
                <a:schemeClr val="dk1"/>
              </a:buClr>
              <a:buSzPts val="1200"/>
              <a:buChar char="❖"/>
            </a:pPr>
            <a:r>
              <a:rPr lang="en"/>
              <a:t>Check bikes availability: customer can check the products’ details, including its availability.</a:t>
            </a:r>
            <a:endParaRPr/>
          </a:p>
          <a:p>
            <a:pPr indent="-304800" lvl="0" marL="914400" rtl="0" algn="l">
              <a:spcBef>
                <a:spcPts val="0"/>
              </a:spcBef>
              <a:spcAft>
                <a:spcPts val="0"/>
              </a:spcAft>
              <a:buClr>
                <a:schemeClr val="dk1"/>
              </a:buClr>
              <a:buSzPts val="1200"/>
              <a:buChar char="❖"/>
            </a:pPr>
            <a:r>
              <a:rPr lang="en"/>
              <a:t>Book and pay: users can book and pay on the website.</a:t>
            </a:r>
            <a:endParaRPr/>
          </a:p>
          <a:p>
            <a:pPr indent="-304800" lvl="0" marL="457200" rtl="0" algn="l">
              <a:spcBef>
                <a:spcPts val="0"/>
              </a:spcBef>
              <a:spcAft>
                <a:spcPts val="0"/>
              </a:spcAft>
              <a:buClr>
                <a:schemeClr val="dk1"/>
              </a:buClr>
              <a:buSzPts val="1200"/>
              <a:buChar char="●"/>
            </a:pPr>
            <a:r>
              <a:rPr lang="en"/>
              <a:t>Encryption &amp; Security: AES Security </a:t>
            </a:r>
            <a:r>
              <a:rPr lang="en"/>
              <a:t>Encryption</a:t>
            </a:r>
            <a:r>
              <a:rPr lang="en"/>
              <a:t>, firewall, SSL certificates, MFA, Payment Gateway and HTTPS are used to protect </a:t>
            </a:r>
            <a:r>
              <a:rPr lang="en"/>
              <a:t>sensitive</a:t>
            </a:r>
            <a:r>
              <a:rPr lang="en"/>
              <a:t> data and session cookies. </a:t>
            </a:r>
            <a:endParaRPr/>
          </a:p>
          <a:p>
            <a:pPr indent="-304800" lvl="0" marL="457200" rtl="0" algn="l">
              <a:spcBef>
                <a:spcPts val="0"/>
              </a:spcBef>
              <a:spcAft>
                <a:spcPts val="0"/>
              </a:spcAft>
              <a:buClr>
                <a:schemeClr val="dk1"/>
              </a:buClr>
              <a:buSzPts val="1200"/>
              <a:buChar char="●"/>
            </a:pPr>
            <a:r>
              <a:rPr lang="en"/>
              <a:t>Notification System: notifications function for Admin, Vendor and Customers for reminding.</a:t>
            </a:r>
            <a:endParaRPr/>
          </a:p>
        </p:txBody>
      </p:sp>
      <p:sp>
        <p:nvSpPr>
          <p:cNvPr id="174" name="Google Shape;174;p26"/>
          <p:cNvSpPr/>
          <p:nvPr/>
        </p:nvSpPr>
        <p:spPr>
          <a:xfrm rot="693084">
            <a:off x="5439920" y="-485696"/>
            <a:ext cx="4459020" cy="2142997"/>
          </a:xfrm>
          <a:custGeom>
            <a:rect b="b" l="l" r="r" t="t"/>
            <a:pathLst>
              <a:path extrusionOk="0" h="29944" w="43016">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127775" y="154050"/>
            <a:ext cx="88884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300">
                <a:solidFill>
                  <a:schemeClr val="dk2"/>
                </a:solidFill>
              </a:rPr>
              <a:t>1.4 Proposed System Design Specifications</a:t>
            </a:r>
            <a:endParaRPr sz="3300">
              <a:solidFill>
                <a:schemeClr val="dk2"/>
              </a:solidFill>
            </a:endParaRPr>
          </a:p>
        </p:txBody>
      </p:sp>
      <p:sp>
        <p:nvSpPr>
          <p:cNvPr id="180" name="Google Shape;180;p27"/>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100">
                <a:latin typeface="Calibri"/>
                <a:ea typeface="Calibri"/>
                <a:cs typeface="Calibri"/>
                <a:sym typeface="Calibri"/>
              </a:rPr>
              <a:t>The system will be developed using the MERN Stack. The MERN stack was selected for its unified use of JavaScript, which allow seamless integration between front-end and back-end. It also supports rapid prototyping, scalability, and is widely adopted in modern web application development (Vipul A. M; Prathamesh Sonpatki 2016). TailwindCSS is used for fast and responsive design (</a:t>
            </a:r>
            <a:r>
              <a:rPr i="1" lang="en" sz="1100">
                <a:latin typeface="Calibri"/>
                <a:ea typeface="Calibri"/>
                <a:cs typeface="Calibri"/>
                <a:sym typeface="Calibri"/>
              </a:rPr>
              <a:t>Tailwind CSS - Rapidly build modern websites without ever leaving your HTML.</a:t>
            </a:r>
            <a:r>
              <a:rPr lang="en" sz="1100">
                <a:latin typeface="Calibri"/>
                <a:ea typeface="Calibri"/>
                <a:cs typeface="Calibri"/>
                <a:sym typeface="Calibri"/>
              </a:rPr>
              <a:t> n.d.).</a:t>
            </a:r>
            <a:endParaRPr sz="1100">
              <a:latin typeface="Calibri"/>
              <a:ea typeface="Calibri"/>
              <a:cs typeface="Calibri"/>
              <a:sym typeface="Calibri"/>
            </a:endParaRPr>
          </a:p>
          <a:p>
            <a:pPr indent="-298450" lvl="0" marL="457200" rtl="0" algn="just">
              <a:lnSpc>
                <a:spcPct val="115000"/>
              </a:lnSpc>
              <a:spcBef>
                <a:spcPts val="1200"/>
              </a:spcBef>
              <a:spcAft>
                <a:spcPts val="0"/>
              </a:spcAft>
              <a:buSzPts val="1100"/>
              <a:buFont typeface="Calibri"/>
              <a:buChar char="●"/>
            </a:pPr>
            <a:r>
              <a:rPr lang="en" sz="1100">
                <a:latin typeface="Calibri"/>
                <a:ea typeface="Calibri"/>
                <a:cs typeface="Calibri"/>
                <a:sym typeface="Calibri"/>
              </a:rPr>
              <a:t>Frontend: React.js with TailwindCSS for styling. Responsive design using grid/flex layouts and component-based structure. Axios will be used for API calls.</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Backend: Node.js with Express.js to provide RESTful API endpoints for secure communication, session handling, and validation.</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Database: MongoDB (hosted via MongoDB Atlas) to store bike data, user profiles, booking records, and vendor details in a flexible schema.</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Security: JWT-based session management, secure form validation, XSS/CSRF protection via middleware, and AES encryption for sensitive data.</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Deployment: Hosted on Vercel (frontend) and Render/Heroku or AWS (backend), with GitHub for CI/CD version control and collaboration.</a:t>
            </a:r>
            <a:endParaRPr sz="1100">
              <a:latin typeface="Calibri"/>
              <a:ea typeface="Calibri"/>
              <a:cs typeface="Calibri"/>
              <a:sym typeface="Calibri"/>
            </a:endParaRPr>
          </a:p>
          <a:p>
            <a:pPr indent="0" lvl="0" marL="0" rtl="0" algn="l">
              <a:spcBef>
                <a:spcPts val="1200"/>
              </a:spcBef>
              <a:spcAft>
                <a:spcPts val="0"/>
              </a:spcAft>
              <a:buNone/>
            </a:pPr>
            <a:r>
              <a:t/>
            </a:r>
            <a:endParaRPr/>
          </a:p>
        </p:txBody>
      </p:sp>
      <p:sp>
        <p:nvSpPr>
          <p:cNvPr id="181" name="Google Shape;181;p27"/>
          <p:cNvSpPr/>
          <p:nvPr/>
        </p:nvSpPr>
        <p:spPr>
          <a:xfrm rot="4422096">
            <a:off x="6866476" y="2649751"/>
            <a:ext cx="1864362" cy="3956814"/>
          </a:xfrm>
          <a:custGeom>
            <a:rect b="b" l="l" r="r" t="t"/>
            <a:pathLst>
              <a:path extrusionOk="0" h="55287" w="26050">
                <a:moveTo>
                  <a:pt x="1042" y="1"/>
                </a:moveTo>
                <a:cubicBezTo>
                  <a:pt x="777" y="1"/>
                  <a:pt x="513" y="5"/>
                  <a:pt x="250" y="13"/>
                </a:cubicBezTo>
                <a:cubicBezTo>
                  <a:pt x="3" y="18"/>
                  <a:pt x="1" y="397"/>
                  <a:pt x="245" y="397"/>
                </a:cubicBezTo>
                <a:cubicBezTo>
                  <a:pt x="246" y="397"/>
                  <a:pt x="248" y="397"/>
                  <a:pt x="250" y="397"/>
                </a:cubicBezTo>
                <a:lnTo>
                  <a:pt x="245" y="397"/>
                </a:lnTo>
                <a:cubicBezTo>
                  <a:pt x="469" y="391"/>
                  <a:pt x="693" y="388"/>
                  <a:pt x="918" y="388"/>
                </a:cubicBezTo>
                <a:cubicBezTo>
                  <a:pt x="6242" y="388"/>
                  <a:pt x="11523" y="2093"/>
                  <a:pt x="15834" y="5217"/>
                </a:cubicBezTo>
                <a:cubicBezTo>
                  <a:pt x="17908" y="6714"/>
                  <a:pt x="20261" y="8777"/>
                  <a:pt x="20250" y="11560"/>
                </a:cubicBezTo>
                <a:cubicBezTo>
                  <a:pt x="20240" y="14338"/>
                  <a:pt x="17980" y="16640"/>
                  <a:pt x="15809" y="18179"/>
                </a:cubicBezTo>
                <a:cubicBezTo>
                  <a:pt x="13564" y="19765"/>
                  <a:pt x="11071" y="21081"/>
                  <a:pt x="9413" y="23346"/>
                </a:cubicBezTo>
                <a:cubicBezTo>
                  <a:pt x="8682" y="24346"/>
                  <a:pt x="8148" y="25513"/>
                  <a:pt x="8029" y="26762"/>
                </a:cubicBezTo>
                <a:cubicBezTo>
                  <a:pt x="7910" y="28005"/>
                  <a:pt x="8226" y="29203"/>
                  <a:pt x="8807" y="30276"/>
                </a:cubicBezTo>
                <a:cubicBezTo>
                  <a:pt x="10102" y="32665"/>
                  <a:pt x="12440" y="34132"/>
                  <a:pt x="14746" y="35407"/>
                </a:cubicBezTo>
                <a:cubicBezTo>
                  <a:pt x="16021" y="36111"/>
                  <a:pt x="17312" y="36790"/>
                  <a:pt x="18498" y="37630"/>
                </a:cubicBezTo>
                <a:cubicBezTo>
                  <a:pt x="19478" y="38324"/>
                  <a:pt x="20364" y="39143"/>
                  <a:pt x="21142" y="40056"/>
                </a:cubicBezTo>
                <a:cubicBezTo>
                  <a:pt x="24210" y="43652"/>
                  <a:pt x="25578" y="48711"/>
                  <a:pt x="24635" y="53355"/>
                </a:cubicBezTo>
                <a:cubicBezTo>
                  <a:pt x="24521" y="53930"/>
                  <a:pt x="24365" y="54495"/>
                  <a:pt x="24184" y="55049"/>
                </a:cubicBezTo>
                <a:cubicBezTo>
                  <a:pt x="24137" y="55193"/>
                  <a:pt x="24254" y="55286"/>
                  <a:pt x="24371" y="55286"/>
                </a:cubicBezTo>
                <a:cubicBezTo>
                  <a:pt x="24449" y="55286"/>
                  <a:pt x="24526" y="55246"/>
                  <a:pt x="24557" y="55153"/>
                </a:cubicBezTo>
                <a:cubicBezTo>
                  <a:pt x="26050" y="50634"/>
                  <a:pt x="25257" y="45513"/>
                  <a:pt x="22707" y="41527"/>
                </a:cubicBezTo>
                <a:cubicBezTo>
                  <a:pt x="21370" y="39428"/>
                  <a:pt x="19571" y="37765"/>
                  <a:pt x="17446" y="36485"/>
                </a:cubicBezTo>
                <a:cubicBezTo>
                  <a:pt x="14984" y="34997"/>
                  <a:pt x="12222" y="33872"/>
                  <a:pt x="10273" y="31675"/>
                </a:cubicBezTo>
                <a:cubicBezTo>
                  <a:pt x="9408" y="30701"/>
                  <a:pt x="8718" y="29534"/>
                  <a:pt x="8480" y="28244"/>
                </a:cubicBezTo>
                <a:cubicBezTo>
                  <a:pt x="8236" y="26948"/>
                  <a:pt x="8542" y="25564"/>
                  <a:pt x="9195" y="24393"/>
                </a:cubicBezTo>
                <a:cubicBezTo>
                  <a:pt x="10626" y="21843"/>
                  <a:pt x="13243" y="20407"/>
                  <a:pt x="15581" y="18806"/>
                </a:cubicBezTo>
                <a:cubicBezTo>
                  <a:pt x="17773" y="17303"/>
                  <a:pt x="19996" y="15354"/>
                  <a:pt x="20530" y="12613"/>
                </a:cubicBezTo>
                <a:cubicBezTo>
                  <a:pt x="21048" y="9938"/>
                  <a:pt x="19437" y="7689"/>
                  <a:pt x="17498" y="6030"/>
                </a:cubicBezTo>
                <a:cubicBezTo>
                  <a:pt x="13295" y="2439"/>
                  <a:pt x="7817" y="334"/>
                  <a:pt x="2307" y="34"/>
                </a:cubicBezTo>
                <a:cubicBezTo>
                  <a:pt x="1887" y="12"/>
                  <a:pt x="1464" y="1"/>
                  <a:pt x="1042" y="1"/>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1.5 Methodology</a:t>
            </a:r>
            <a:endParaRPr>
              <a:solidFill>
                <a:schemeClr val="dk2"/>
              </a:solidFill>
            </a:endParaRPr>
          </a:p>
        </p:txBody>
      </p:sp>
      <p:sp>
        <p:nvSpPr>
          <p:cNvPr id="187" name="Google Shape;187;p28"/>
          <p:cNvSpPr txBox="1"/>
          <p:nvPr>
            <p:ph idx="1" type="body"/>
          </p:nvPr>
        </p:nvSpPr>
        <p:spPr>
          <a:xfrm>
            <a:off x="713225" y="1119900"/>
            <a:ext cx="7717500" cy="34839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100">
                <a:latin typeface="Calibri"/>
                <a:ea typeface="Calibri"/>
                <a:cs typeface="Calibri"/>
                <a:sym typeface="Calibri"/>
              </a:rPr>
              <a:t>The project follows an Agile methodology using the Scrum framework, enabling iterative development, weekly progress tracking, and flexible change handling. This includes:</a:t>
            </a:r>
            <a:endParaRPr sz="1100">
              <a:latin typeface="Calibri"/>
              <a:ea typeface="Calibri"/>
              <a:cs typeface="Calibri"/>
              <a:sym typeface="Calibri"/>
            </a:endParaRPr>
          </a:p>
          <a:p>
            <a:pPr indent="-298450" lvl="0" marL="457200" rtl="0" algn="just">
              <a:lnSpc>
                <a:spcPct val="115000"/>
              </a:lnSpc>
              <a:spcBef>
                <a:spcPts val="1200"/>
              </a:spcBef>
              <a:spcAft>
                <a:spcPts val="0"/>
              </a:spcAft>
              <a:buSzPts val="1100"/>
              <a:buFont typeface="Calibri"/>
              <a:buChar char="●"/>
            </a:pPr>
            <a:r>
              <a:rPr lang="en" sz="1100">
                <a:latin typeface="Calibri"/>
                <a:ea typeface="Calibri"/>
                <a:cs typeface="Calibri"/>
                <a:sym typeface="Calibri"/>
              </a:rPr>
              <a:t>Sprint Planning: Defined goals and backlog grooming every two weeks.</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Daily Stand-ups: Regular team check-ins to track blockers and sync progress.</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Version Control: All work tracked using GitHub with branching and pull requests.</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Design and Prototyping: Wireframes and UI mockups built in Figma, tested iteratively with feedback from team and stakeholders.</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Testing: Unit, integration, and system testing conducted during development using Jest and Postman.</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Deployment &amp; Review: Final system deployed to live environments with stakeholder walkthrough and UAT before final handover.</a:t>
            </a:r>
            <a:endParaRPr sz="1100">
              <a:latin typeface="Calibri"/>
              <a:ea typeface="Calibri"/>
              <a:cs typeface="Calibri"/>
              <a:sym typeface="Calibri"/>
            </a:endParaRPr>
          </a:p>
          <a:p>
            <a:pPr indent="-298450" lvl="0" marL="457200" rtl="0" algn="just">
              <a:lnSpc>
                <a:spcPct val="115000"/>
              </a:lnSpc>
              <a:spcBef>
                <a:spcPts val="0"/>
              </a:spcBef>
              <a:spcAft>
                <a:spcPts val="0"/>
              </a:spcAft>
              <a:buSzPts val="1100"/>
              <a:buFont typeface="Calibri"/>
              <a:buChar char="●"/>
            </a:pPr>
            <a:r>
              <a:rPr lang="en" sz="1100">
                <a:latin typeface="Calibri"/>
                <a:ea typeface="Calibri"/>
                <a:cs typeface="Calibri"/>
                <a:sym typeface="Calibri"/>
              </a:rPr>
              <a:t>Documentation: Admin and user manuals, installation guide, and technical documentation will be delivered at project completion.</a:t>
            </a:r>
            <a:endParaRPr/>
          </a:p>
        </p:txBody>
      </p:sp>
      <p:sp>
        <p:nvSpPr>
          <p:cNvPr id="188" name="Google Shape;188;p28"/>
          <p:cNvSpPr/>
          <p:nvPr/>
        </p:nvSpPr>
        <p:spPr>
          <a:xfrm rot="-3225202">
            <a:off x="6706843" y="3683187"/>
            <a:ext cx="2610987" cy="2582289"/>
          </a:xfrm>
          <a:custGeom>
            <a:rect b="b" l="l" r="r" t="t"/>
            <a:pathLst>
              <a:path extrusionOk="0" h="36082" w="36483">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52400" y="1553175"/>
            <a:ext cx="8839200" cy="2037159"/>
          </a:xfrm>
          <a:prstGeom prst="rect">
            <a:avLst/>
          </a:prstGeom>
          <a:noFill/>
          <a:ln>
            <a:noFill/>
          </a:ln>
        </p:spPr>
      </p:pic>
      <p:sp>
        <p:nvSpPr>
          <p:cNvPr id="194" name="Google Shape;194;p29"/>
          <p:cNvSpPr txBox="1"/>
          <p:nvPr/>
        </p:nvSpPr>
        <p:spPr>
          <a:xfrm>
            <a:off x="2068350" y="193400"/>
            <a:ext cx="5007300" cy="9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Ramabhadra"/>
                <a:ea typeface="Ramabhadra"/>
                <a:cs typeface="Ramabhadra"/>
                <a:sym typeface="Ramabhadra"/>
              </a:rPr>
              <a:t>JBMS Project Timeline</a:t>
            </a:r>
            <a:endParaRPr sz="3500">
              <a:solidFill>
                <a:schemeClr val="dk2"/>
              </a:solidFill>
              <a:latin typeface="Ramabhadra"/>
              <a:ea typeface="Ramabhadra"/>
              <a:cs typeface="Ramabhadra"/>
              <a:sym typeface="Ramabhadra"/>
            </a:endParaRPr>
          </a:p>
        </p:txBody>
      </p:sp>
    </p:spTree>
  </p:cSld>
  <p:clrMapOvr>
    <a:masterClrMapping/>
  </p:clrMapOvr>
</p:sld>
</file>

<file path=ppt/theme/theme1.xml><?xml version="1.0" encoding="utf-8"?>
<a:theme xmlns:a="http://schemas.openxmlformats.org/drawingml/2006/main" xmlns:r="http://schemas.openxmlformats.org/officeDocument/2006/relationships" name="Car Electric Factory Company Profile by Slidesgo">
  <a:themeElements>
    <a:clrScheme name="Simple Light">
      <a:dk1>
        <a:srgbClr val="FFFFFF"/>
      </a:dk1>
      <a:lt1>
        <a:srgbClr val="181818"/>
      </a:lt1>
      <a:dk2>
        <a:srgbClr val="DAFA72"/>
      </a:dk2>
      <a:lt2>
        <a:srgbClr val="747474"/>
      </a:lt2>
      <a:accent1>
        <a:srgbClr val="CECEC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